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72" r:id="rId3"/>
    <p:sldId id="257" r:id="rId4"/>
    <p:sldId id="259" r:id="rId5"/>
    <p:sldId id="260" r:id="rId6"/>
    <p:sldId id="261" r:id="rId7"/>
    <p:sldId id="279" r:id="rId8"/>
    <p:sldId id="283" r:id="rId9"/>
    <p:sldId id="264" r:id="rId10"/>
    <p:sldId id="266" r:id="rId11"/>
    <p:sldId id="267" r:id="rId12"/>
    <p:sldId id="280" r:id="rId13"/>
    <p:sldId id="268" r:id="rId14"/>
    <p:sldId id="276" r:id="rId15"/>
    <p:sldId id="278" r:id="rId16"/>
    <p:sldId id="270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301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430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4301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430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0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302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30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03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450651F-40D9-4497-96CB-F00AB1CBD986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303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63C87B-36D0-4576-8136-315B1074AF3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303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0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9B08FF-AA97-47BF-BB46-1C52A01B7988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4ECAA-5EB0-452D-A701-E8BFFD138F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2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14761-EED0-4646-906D-F04CAE890620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40E9F-5501-4577-9CE3-74031A91A5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01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F3013-E39B-44B8-925B-6B383443C62B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F9DBF-670E-4D17-829D-3FCDA0B9241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2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B2480-D22B-4BE9-A958-43C80EA3FFEA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C9E4F-C1CB-4663-8191-0090486560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40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A7EA3-7F8A-4C18-BA1E-AF5E913E0C33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CB4F7-3294-4EDC-9371-A7F4F7A180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28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E81AC-DCE4-468F-8EAB-B616F664989A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EB45-CA8C-4690-8986-7D70591C56A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62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19685-56F2-4BBB-A738-D7DC2733A297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AF7DC-D77D-42AE-BAC2-9D037A17C7C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3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86FD3-2F0A-4268-9D22-9EDEA5AE48C8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C838A-C9A4-4923-B7F1-A35409FED5A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12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D9F46-6F8F-47A6-B4D8-33D8CA1AA961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49119-2DF6-4FEE-B52D-E52DD84CF1B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52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CC3B1-E6CB-4E5D-AC67-7274B685AD00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08705-1013-4BA8-902E-D066CD6FB0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7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98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98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9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4199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99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9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9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9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9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19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9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200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20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00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0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D6F56E-10E4-4B03-AB41-C3E113F51780}" type="datetimeFigureOut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8294F-162D-483E-89C3-E4B7ABC5E31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297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0.jpe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M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52578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 rot="251917">
            <a:off x="282575" y="793750"/>
            <a:ext cx="8250238" cy="2246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-180" dirty="0">
                <a:solidFill>
                  <a:srgbClr val="FF0000"/>
                </a:solidFill>
                <a:effectLst>
                  <a:prstShdw prst="shdw17" dist="17961" dir="13500000">
                    <a:srgbClr val="999999"/>
                  </a:prstShdw>
                </a:effectLst>
                <a:cs typeface="Arial"/>
              </a:rPr>
              <a:t>KÍNH CHÀO QUÝ THẦY CÔ VỀ DỰ GIỜ</a:t>
            </a: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3124200" y="2743200"/>
            <a:ext cx="2895600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7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38100" cap="rnd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MÔN</a:t>
            </a:r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838200" y="6248400"/>
            <a:ext cx="7620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kern="10" dirty="0">
                <a:ln w="12700" cap="rnd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</a:t>
            </a:r>
            <a:r>
              <a:rPr lang="en-US" sz="2000" b="1" i="1" kern="10" dirty="0" smtClean="0">
                <a:ln w="12700" cap="rnd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HOÀNG ÁNH PHƯƠNG</a:t>
            </a:r>
            <a:endParaRPr lang="en-US" sz="2000" b="1" i="1" kern="10" dirty="0">
              <a:ln w="12700" cap="rnd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5105400"/>
            <a:ext cx="3352800" cy="10985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 err="1">
                <a:solidFill>
                  <a:srgbClr val="FF0000"/>
                </a:solidFill>
              </a:rPr>
              <a:t>Lớp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5</a:t>
            </a:r>
            <a:r>
              <a:rPr lang="en-US" sz="6600" dirty="0" smtClean="0">
                <a:solidFill>
                  <a:srgbClr val="FFFFFF"/>
                </a:solidFill>
              </a:rPr>
              <a:t>              </a:t>
            </a:r>
            <a:endParaRPr 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63667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1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6" grpId="0" animBg="1"/>
      <p:bldP spid="194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DSC_014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6096000" cy="91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914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762781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14457489_525151754352231_232821419936467374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2590801" cy="2131479"/>
          </a:xfrm>
          <a:prstGeom prst="rect">
            <a:avLst/>
          </a:prstGeom>
          <a:noFill/>
        </p:spPr>
      </p:pic>
      <p:pic>
        <p:nvPicPr>
          <p:cNvPr id="9219" name="Picture 3" descr="C:\Users\ADMIN\Desktop\14448918_525151751018898_269736206198572345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286001"/>
            <a:ext cx="2133600" cy="2391227"/>
          </a:xfrm>
          <a:prstGeom prst="rect">
            <a:avLst/>
          </a:prstGeom>
          <a:noFill/>
        </p:spPr>
      </p:pic>
      <p:pic>
        <p:nvPicPr>
          <p:cNvPr id="9220" name="Picture 4" descr="C:\Users\ADMIN\Desktop\14517359_525151787685561_1067167482211446929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438400"/>
            <a:ext cx="1876425" cy="2175934"/>
          </a:xfrm>
          <a:prstGeom prst="rect">
            <a:avLst/>
          </a:prstGeom>
          <a:noFill/>
        </p:spPr>
      </p:pic>
      <p:pic>
        <p:nvPicPr>
          <p:cNvPr id="9221" name="Picture 5" descr="C:\Users\ADMIN\Desktop\14563441_525151794352227_7684182666943723192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1" y="2438400"/>
            <a:ext cx="2133600" cy="2051588"/>
          </a:xfrm>
          <a:prstGeom prst="rect">
            <a:avLst/>
          </a:prstGeom>
          <a:noFill/>
        </p:spPr>
      </p:pic>
      <p:pic>
        <p:nvPicPr>
          <p:cNvPr id="9222" name="Picture 6" descr="C:\Users\ADMIN\Desktop\14469513_525151801018893_1920976657707844654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614334"/>
            <a:ext cx="2133600" cy="1977611"/>
          </a:xfrm>
          <a:prstGeom prst="rect">
            <a:avLst/>
          </a:prstGeom>
          <a:noFill/>
        </p:spPr>
      </p:pic>
      <p:pic>
        <p:nvPicPr>
          <p:cNvPr id="9223" name="Picture 7" descr="C:\Users\ADMIN\Desktop\14433021_525151834352223_8700996759310422895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1" y="4648200"/>
            <a:ext cx="1600200" cy="1856650"/>
          </a:xfrm>
          <a:prstGeom prst="rect">
            <a:avLst/>
          </a:prstGeom>
          <a:noFill/>
        </p:spPr>
      </p:pic>
      <p:pic>
        <p:nvPicPr>
          <p:cNvPr id="9224" name="Picture 8" descr="C:\Users\ADMIN\Desktop\14519947_525151837685556_4854555018736485648_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2399" y="4489987"/>
            <a:ext cx="2819401" cy="2607409"/>
          </a:xfrm>
          <a:prstGeom prst="rect">
            <a:avLst/>
          </a:prstGeom>
          <a:noFill/>
        </p:spPr>
      </p:pic>
      <p:pic>
        <p:nvPicPr>
          <p:cNvPr id="9225" name="Picture 9" descr="C:\Users\ADMIN\Desktop\14448844_525151864352220_2943517602913869156_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1" y="4267200"/>
            <a:ext cx="2362199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image-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95754"/>
            <a:ext cx="2133600" cy="2779561"/>
          </a:xfrm>
          <a:prstGeom prst="rect">
            <a:avLst/>
          </a:prstGeom>
          <a:noFill/>
        </p:spPr>
      </p:pic>
      <p:pic>
        <p:nvPicPr>
          <p:cNvPr id="7" name="Picture 6" descr="12508823_1636822173247588_6316986921011538101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"/>
            <a:ext cx="2101534" cy="288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Lioness\Downloads\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" y="533400"/>
            <a:ext cx="2161699" cy="28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Lioness\Downloads\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3626"/>
            <a:ext cx="3305432" cy="24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 descr="C:\Users\Lioness\Downloads\29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21725"/>
            <a:ext cx="3352800" cy="236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9618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ADMIN\Desktop\image-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119066"/>
            <a:ext cx="2057400" cy="2514262"/>
          </a:xfrm>
          <a:prstGeom prst="rect">
            <a:avLst/>
          </a:prstGeom>
          <a:noFill/>
        </p:spPr>
      </p:pic>
      <p:pic>
        <p:nvPicPr>
          <p:cNvPr id="10245" name="Picture 5" descr="C:\Users\ADMIN\Desktop\image-4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356929"/>
            <a:ext cx="3124200" cy="264518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56928"/>
            <a:ext cx="2667000" cy="2662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" y="1323525"/>
            <a:ext cx="2620041" cy="2678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18" y="4171780"/>
            <a:ext cx="3249982" cy="2400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305" y="3747814"/>
            <a:ext cx="2514262" cy="3246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52578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" y="2819400"/>
            <a:ext cx="8382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dirty="0" smtClean="0">
                <a:solidFill>
                  <a:srgbClr val="6C24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6C24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756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DSC_014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6096000" cy="91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914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638" y="1699612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1:Hướng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745778"/>
            <a:ext cx="5482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2:Cách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638" y="2222832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3:Thực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505200"/>
            <a:ext cx="80772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( Theo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 .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A4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4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SC_0167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1"/>
            <a:ext cx="5581650" cy="14154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752600" y="152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DSC_0142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685800"/>
            <a:ext cx="6096000" cy="91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914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DMIN\Desktop\DSC_0152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4681538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304800" y="3144128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ADMIN\Desktop\DSC_0152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072869"/>
            <a:ext cx="3843338" cy="24041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175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16"/>
          <p:cNvSpPr>
            <a:spLocks noChangeArrowheads="1" noChangeShapeType="1" noTextEdit="1"/>
          </p:cNvSpPr>
          <p:nvPr/>
        </p:nvSpPr>
        <p:spPr bwMode="auto">
          <a:xfrm>
            <a:off x="685800" y="1524000"/>
            <a:ext cx="7475538" cy="34369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>
                <a:ln w="12700" cap="sq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BÀI HỌC ĐẾN ĐÂY KẾT THÚC</a:t>
            </a:r>
          </a:p>
          <a:p>
            <a:pPr algn="ctr"/>
            <a:r>
              <a:rPr lang="en-US" sz="3600" b="1" kern="10">
                <a:ln w="12700" cap="sq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KÍNH CHÚC QUÝ THẦY CÔ SỨC KHOẺ </a:t>
            </a:r>
          </a:p>
          <a:p>
            <a:pPr algn="ctr"/>
            <a:r>
              <a:rPr lang="en-US" sz="3600" b="1" kern="10">
                <a:ln w="12700" cap="sq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CHÚC CÁC EM CHĂM NGOAN, HỌC GIỎI.</a:t>
            </a:r>
          </a:p>
        </p:txBody>
      </p:sp>
      <p:pic>
        <p:nvPicPr>
          <p:cNvPr id="19460" name="Picture 4" descr="Vo_t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00600"/>
            <a:ext cx="2362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50442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52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32543"/>
            <a:ext cx="8001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huật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914400"/>
            <a:ext cx="329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DSC_0158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8" y="3276601"/>
            <a:ext cx="1927122" cy="2186414"/>
          </a:xfrm>
          <a:prstGeom prst="rect">
            <a:avLst/>
          </a:prstGeom>
          <a:noFill/>
        </p:spPr>
      </p:pic>
      <p:pic>
        <p:nvPicPr>
          <p:cNvPr id="2052" name="Picture 4" descr="C:\Users\ADMIN\Desktop\DSC_016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4644" y="3352799"/>
            <a:ext cx="2271252" cy="211021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4800" y="556846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ía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en-US" sz="2800" dirty="0">
              <a:solidFill>
                <a:srgbClr val="0B83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557864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rầu</a:t>
            </a:r>
            <a:endParaRPr lang="en-US" sz="2800" dirty="0" smtClean="0">
              <a:solidFill>
                <a:srgbClr val="0B831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dirty="0">
              <a:solidFill>
                <a:srgbClr val="0B83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554853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endParaRPr lang="en-US" sz="2800" dirty="0">
              <a:solidFill>
                <a:srgbClr val="0B83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5500468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dirty="0">
              <a:solidFill>
                <a:srgbClr val="0B83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a Lieu\Downloads\lá trầu khô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11" y="3352799"/>
            <a:ext cx="2056389" cy="211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 Lieu\Downloads\hoa hồ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17" y="3352800"/>
            <a:ext cx="2194583" cy="21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334869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3100" y="567898"/>
            <a:ext cx="243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1" y="5563644"/>
            <a:ext cx="855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6049" y="616202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357086"/>
            <a:ext cx="73616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914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5763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9540" y="213711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smtClean="0">
                <a:solidFill>
                  <a:srgbClr val="FF0000"/>
                </a:solidFill>
              </a:rPr>
              <a:t>GHI </a:t>
            </a:r>
            <a:r>
              <a:rPr lang="en-US" sz="5300" b="1" dirty="0">
                <a:solidFill>
                  <a:srgbClr val="FF0000"/>
                </a:solidFill>
              </a:rPr>
              <a:t>NHỚ:</a:t>
            </a:r>
            <a:br>
              <a:rPr lang="en-US" sz="5300" b="1" dirty="0">
                <a:solidFill>
                  <a:srgbClr val="FF0000"/>
                </a:solidFill>
              </a:rPr>
            </a:br>
            <a:endParaRPr lang="en-US" sz="53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2868"/>
            <a:ext cx="914399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vi-VN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371600"/>
            <a:ext cx="87358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prstClr val="black"/>
                </a:solidFill>
                <a:latin typeface="+mj-lt"/>
              </a:rPr>
              <a:t>Hoạt động </a:t>
            </a:r>
            <a:r>
              <a:rPr lang="en-US" sz="2400" b="1" dirty="0">
                <a:solidFill>
                  <a:prstClr val="black"/>
                </a:solidFill>
                <a:latin typeface="+mj-lt"/>
              </a:rPr>
              <a:t>1</a:t>
            </a:r>
            <a:r>
              <a:rPr lang="vi-VN" sz="2400" b="1" dirty="0" smtClean="0">
                <a:solidFill>
                  <a:prstClr val="black"/>
                </a:solidFill>
                <a:latin typeface="+mj-lt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4114477"/>
            <a:ext cx="8305800" cy="102794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/>
              <a:t>Cách</a:t>
            </a:r>
            <a:r>
              <a:rPr lang="en-US" sz="2400" b="1" dirty="0" smtClean="0"/>
              <a:t> 1: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       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4" descr="12523024_1636823523247453_8199294563968892819_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044" y="2793189"/>
            <a:ext cx="1916170" cy="1310621"/>
          </a:xfrm>
          <a:prstGeom prst="rect">
            <a:avLst/>
          </a:prstGeom>
          <a:noFill/>
          <a:ln/>
        </p:spPr>
      </p:pic>
      <p:pic>
        <p:nvPicPr>
          <p:cNvPr id="12" name="Picture 6" descr="12540790_1636824976580641_4929400612568342893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3602" y="2833322"/>
            <a:ext cx="2026398" cy="1270488"/>
          </a:xfrm>
          <a:prstGeom prst="rect">
            <a:avLst/>
          </a:prstGeom>
          <a:noFill/>
          <a:ln/>
        </p:spPr>
      </p:pic>
      <p:pic>
        <p:nvPicPr>
          <p:cNvPr id="13" name="Picture 3" descr="21508_1636823106580828_544906637618357820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6006" y="2757121"/>
            <a:ext cx="1809894" cy="1346689"/>
          </a:xfrm>
          <a:prstGeom prst="rect">
            <a:avLst/>
          </a:prstGeom>
          <a:noFill/>
          <a:ln/>
        </p:spPr>
      </p:pic>
      <p:sp>
        <p:nvSpPr>
          <p:cNvPr id="14" name="TextBox 13"/>
          <p:cNvSpPr txBox="1"/>
          <p:nvPr/>
        </p:nvSpPr>
        <p:spPr>
          <a:xfrm>
            <a:off x="395536" y="612639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Cách</a:t>
            </a:r>
            <a:r>
              <a:rPr lang="en-US" sz="2400" b="1" dirty="0" smtClean="0"/>
              <a:t> 2: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8" descr="C:\Users\ADMIN\Desktop\14519947_525151837685556_485455501873648564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7281" y="4628449"/>
            <a:ext cx="2150655" cy="15452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06800" y="2257073"/>
            <a:ext cx="17751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</a:rPr>
              <a:t>cách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9" name="Picture 4" descr="C:\Users\ADMIN\Desktop\14517359_525151787685561_1067167482211446929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7704" y="4814180"/>
            <a:ext cx="2423864" cy="1312215"/>
          </a:xfrm>
          <a:prstGeom prst="rect">
            <a:avLst/>
          </a:prstGeom>
          <a:noFill/>
        </p:spPr>
      </p:pic>
      <p:pic>
        <p:nvPicPr>
          <p:cNvPr id="20" name="Picture 19" descr="C:\Users\ADMIN\Desktop\14448844_525151864352220_2943517602913869156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86006" y="4787005"/>
            <a:ext cx="1924194" cy="1312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0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DSC_014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6096000" cy="91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914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864" y="1588325"/>
            <a:ext cx="521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DSC_0156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416124"/>
            <a:ext cx="2938463" cy="18686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7" name="Picture 3" descr="C:\Users\ADMIN\Desktop\DSC_0155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664" y="2376268"/>
            <a:ext cx="28956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8" name="Picture 4" descr="C:\Users\ADMIN\Desktop\DSC_0154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654060"/>
            <a:ext cx="2895599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9" name="Picture 5" descr="C:\Users\ADMIN\Desktop\DSC_0153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7728" y="4572000"/>
            <a:ext cx="28956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291896" y="4219137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0528" y="4193348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960" y="6443004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2816" y="6480743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DSC_014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6096000" cy="91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914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8051" y="1718745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DSC_015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90800"/>
            <a:ext cx="6629400" cy="403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509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GHI NHỚ: </vt:lpstr>
      <vt:lpstr>Cách 1: Tưởng tượng hình ảnh rồi tìm chọn lá cây có hình dáng,                  màu sắc phù hợp để tạo sản phẩm.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105</cp:revision>
  <dcterms:created xsi:type="dcterms:W3CDTF">2016-10-01T07:52:47Z</dcterms:created>
  <dcterms:modified xsi:type="dcterms:W3CDTF">2022-05-15T09:24:23Z</dcterms:modified>
</cp:coreProperties>
</file>