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40"/>
  </p:notesMasterIdLst>
  <p:sldIdLst>
    <p:sldId id="256" r:id="rId5"/>
    <p:sldId id="429" r:id="rId6"/>
    <p:sldId id="427" r:id="rId7"/>
    <p:sldId id="428" r:id="rId8"/>
    <p:sldId id="419" r:id="rId9"/>
    <p:sldId id="420" r:id="rId10"/>
    <p:sldId id="421" r:id="rId11"/>
    <p:sldId id="422" r:id="rId12"/>
    <p:sldId id="423" r:id="rId13"/>
    <p:sldId id="424" r:id="rId14"/>
    <p:sldId id="425" r:id="rId15"/>
    <p:sldId id="426" r:id="rId16"/>
    <p:sldId id="258" r:id="rId17"/>
    <p:sldId id="259" r:id="rId18"/>
    <p:sldId id="316" r:id="rId19"/>
    <p:sldId id="319" r:id="rId20"/>
    <p:sldId id="378" r:id="rId21"/>
    <p:sldId id="2007577097" r:id="rId22"/>
    <p:sldId id="356" r:id="rId23"/>
    <p:sldId id="379" r:id="rId24"/>
    <p:sldId id="380" r:id="rId25"/>
    <p:sldId id="2007577098" r:id="rId26"/>
    <p:sldId id="2007577099" r:id="rId27"/>
    <p:sldId id="381" r:id="rId28"/>
    <p:sldId id="382" r:id="rId29"/>
    <p:sldId id="265" r:id="rId30"/>
    <p:sldId id="323" r:id="rId31"/>
    <p:sldId id="358" r:id="rId32"/>
    <p:sldId id="383" r:id="rId33"/>
    <p:sldId id="384" r:id="rId34"/>
    <p:sldId id="385" r:id="rId35"/>
    <p:sldId id="324" r:id="rId36"/>
    <p:sldId id="376" r:id="rId37"/>
    <p:sldId id="289" r:id="rId38"/>
    <p:sldId id="27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0F6B2-A84D-4E0C-AEB6-744F4BDB6B2A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36A1B-263C-4406-8A42-4293E34848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42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90217D85-137D-40E4-A421-8C62D92AF5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6BC351B0-1A51-4701-8105-5A059D5E34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11AD6766-F73D-48A9-8E5A-5C9177BFF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8B3CA4-A9C2-4B1E-BEDA-48704C2710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359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51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308919"/>
            <a:ext cx="11640697" cy="6293261"/>
          </a:xfrm>
          <a:prstGeom prst="roundRect">
            <a:avLst>
              <a:gd name="adj" fmla="val 11169"/>
            </a:avLst>
          </a:prstGeom>
          <a:solidFill>
            <a:srgbClr val="FFFFFF"/>
          </a:solidFill>
          <a:ln w="25400" cap="flat" cmpd="sng" algn="ctr">
            <a:solidFill>
              <a:schemeClr val="bg2">
                <a:lumMod val="7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351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47615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938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597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231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204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05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36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43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86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504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91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FA15EC-9997-4858-BA7D-9BEDE24BF0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500EC0-F837-46D7-9121-26ED5B27FA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8E845E-460E-447C-882B-2D5B35911E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C3381B-5B88-4EDB-BF3E-CAC71FF61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069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92817A-76B1-4F99-AB5B-BA793D21DB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5A9D1A-A64D-46FB-ACA6-A22F16494F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6071A5-49FF-4B8F-988D-0EDCAE0A30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A218F-1D93-4A00-B6E6-5A9698115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248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C5A5A0-21D8-4F2A-8D75-D88CB8332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89347C-DACA-4F5E-9D8E-9BF3A36BBC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230A5C-F116-4EA8-80D6-419EA49F9A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E5B88-6828-4053-9495-279C982F96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361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2A342-AB29-4A37-AF8A-32172DCA2B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344ADB-9A8B-4916-B117-81FA812EAC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D86639-3AAA-4301-8CDE-EC30D70105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4907B-0310-4F3B-9F4D-D8DA13355C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11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5649BF8-75AB-45E6-8E7B-B02986AC59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F7F3493-8EC9-46FC-8E65-B2A2272204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5DD3316-6B3C-4F57-953B-996E58A2D4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644202-3D36-47A5-8A1D-032D57D53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664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EEA1AA5-AC2A-4C03-B23A-FB981A632E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D481A3-B976-41F8-B262-C58538D0A8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D230E1-FF11-41D8-82D9-903361B2C3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207EA8-9C8D-4464-B5FB-57D593D44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569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6850F57-28EB-46BB-B965-1885B2972F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D66C95-C745-41A2-958C-F113F1D70F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BB2A86-FC95-4662-A75E-8A137D62BC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E7272-3698-4A84-BC92-A71482398F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263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0C82FD-B5E8-48E3-B9E0-A0BEB34DB8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78E2FB-AB26-40B4-979A-F3CDD0EE08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49915-A3C2-453B-ADF4-EB943A3727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10A88C-FBB1-4498-A30D-9FAFB8F09E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724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387953-5B41-4485-8572-077D261504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330419-2DCA-42C7-A141-F48A8149A0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98E80F-62E8-42AB-A2F8-EDD6BE0F3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E038B-EF32-4479-826E-B9089826FF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8051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7CF46C-0B1B-424E-8D6E-5D2EB7A4E3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7B7A1C-4EE1-4A7C-9288-CFB7B15C52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FA8B81-46B1-4ECF-89EA-B5F30F726C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8DD6F7-D7F5-469B-9A66-0B203155AC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137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EE7399-E41A-4DD0-819E-0B7CD034A5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A27237-D280-4169-BEFC-DC4D9FD1DF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94291D-1B23-441B-AFD6-CC4F911287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A2D60D-5F95-42AF-8CCE-8440327223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920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9FA9D5-7EE8-4598-8A0D-B47B314E84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3B8F6A-A3D7-43F9-B860-3A2B6A34E0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84000C-2DC8-40F8-96A5-E1BE7578F6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DF669-3B84-4F19-B636-BF0F8E89C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990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937263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564291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358941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752203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761161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504626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919000"/>
      </p:ext>
    </p:extLst>
  </p:cSld>
  <p:clrMapOvr>
    <a:masterClrMapping/>
  </p:clrMapOvr>
  <p:transition spd="slow" advClick="0" advTm="1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504023"/>
      </p:ext>
    </p:extLst>
  </p:cSld>
  <p:clrMapOvr>
    <a:masterClrMapping/>
  </p:clrMapOvr>
  <p:transition spd="slow" advClick="0" advTm="1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021367"/>
      </p:ext>
    </p:extLst>
  </p:cSld>
  <p:clrMapOvr>
    <a:masterClrMapping/>
  </p:clrMapOvr>
  <p:transition spd="slow" advClick="0" advTm="1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363927"/>
      </p:ext>
    </p:extLst>
  </p:cSld>
  <p:clrMapOvr>
    <a:masterClrMapping/>
  </p:clrMapOvr>
  <p:transition spd="slow" advClick="0" advTm="1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058775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9437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3DC481D-3F69-4706-9CC1-C38F589149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25B5DC2-D8FA-44BE-9877-3E876124A4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D5FB298-DCCF-4322-9752-236C51436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62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478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5960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gif"/><Relationship Id="rId5" Type="http://schemas.openxmlformats.org/officeDocument/2006/relationships/slide" Target="slide5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5" Type="http://schemas.openxmlformats.org/officeDocument/2006/relationships/image" Target="../media/image39.gif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4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31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1.png"/><Relationship Id="rId18" Type="http://schemas.openxmlformats.org/officeDocument/2006/relationships/image" Target="../media/image54.gif"/><Relationship Id="rId26" Type="http://schemas.microsoft.com/office/2007/relationships/hdphoto" Target="../media/hdphoto16.wdp"/><Relationship Id="rId3" Type="http://schemas.openxmlformats.org/officeDocument/2006/relationships/image" Target="../media/image45.png"/><Relationship Id="rId21" Type="http://schemas.openxmlformats.org/officeDocument/2006/relationships/image" Target="../media/image56.png"/><Relationship Id="rId7" Type="http://schemas.openxmlformats.org/officeDocument/2006/relationships/image" Target="../media/image47.png"/><Relationship Id="rId12" Type="http://schemas.openxmlformats.org/officeDocument/2006/relationships/image" Target="../media/image50.gif"/><Relationship Id="rId17" Type="http://schemas.openxmlformats.org/officeDocument/2006/relationships/image" Target="../media/image53.png"/><Relationship Id="rId25" Type="http://schemas.openxmlformats.org/officeDocument/2006/relationships/image" Target="../media/image58.png"/><Relationship Id="rId2" Type="http://schemas.openxmlformats.org/officeDocument/2006/relationships/image" Target="../media/image44.gif"/><Relationship Id="rId16" Type="http://schemas.microsoft.com/office/2007/relationships/hdphoto" Target="../media/hdphoto12.wdp"/><Relationship Id="rId20" Type="http://schemas.microsoft.com/office/2007/relationships/hdphoto" Target="../media/hdphoto13.wdp"/><Relationship Id="rId29" Type="http://schemas.openxmlformats.org/officeDocument/2006/relationships/image" Target="../media/image60.gif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11" Type="http://schemas.openxmlformats.org/officeDocument/2006/relationships/image" Target="../media/image49.gif"/><Relationship Id="rId24" Type="http://schemas.microsoft.com/office/2007/relationships/hdphoto" Target="../media/hdphoto15.wdp"/><Relationship Id="rId5" Type="http://schemas.openxmlformats.org/officeDocument/2006/relationships/image" Target="../media/image46.png"/><Relationship Id="rId15" Type="http://schemas.openxmlformats.org/officeDocument/2006/relationships/image" Target="../media/image52.png"/><Relationship Id="rId23" Type="http://schemas.openxmlformats.org/officeDocument/2006/relationships/image" Target="../media/image57.png"/><Relationship Id="rId28" Type="http://schemas.microsoft.com/office/2007/relationships/hdphoto" Target="../media/hdphoto17.wdp"/><Relationship Id="rId10" Type="http://schemas.microsoft.com/office/2007/relationships/hdphoto" Target="../media/hdphoto10.wdp"/><Relationship Id="rId19" Type="http://schemas.openxmlformats.org/officeDocument/2006/relationships/image" Target="../media/image55.png"/><Relationship Id="rId31" Type="http://schemas.microsoft.com/office/2007/relationships/hdphoto" Target="../media/hdphoto18.wdp"/><Relationship Id="rId4" Type="http://schemas.microsoft.com/office/2007/relationships/hdphoto" Target="../media/hdphoto7.wdp"/><Relationship Id="rId9" Type="http://schemas.openxmlformats.org/officeDocument/2006/relationships/image" Target="../media/image48.png"/><Relationship Id="rId14" Type="http://schemas.microsoft.com/office/2007/relationships/hdphoto" Target="../media/hdphoto11.wdp"/><Relationship Id="rId22" Type="http://schemas.microsoft.com/office/2007/relationships/hdphoto" Target="../media/hdphoto14.wdp"/><Relationship Id="rId27" Type="http://schemas.openxmlformats.org/officeDocument/2006/relationships/image" Target="../media/image59.png"/><Relationship Id="rId30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8.gif"/><Relationship Id="rId3" Type="http://schemas.openxmlformats.org/officeDocument/2006/relationships/slide" Target="slide8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image" Target="../media/image20.gif"/><Relationship Id="rId2" Type="http://schemas.openxmlformats.org/officeDocument/2006/relationships/image" Target="../media/image12.png"/><Relationship Id="rId16" Type="http://schemas.openxmlformats.org/officeDocument/2006/relationships/slide" Target="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gif"/><Relationship Id="rId11" Type="http://schemas.openxmlformats.org/officeDocument/2006/relationships/image" Target="../media/image17.gif"/><Relationship Id="rId5" Type="http://schemas.openxmlformats.org/officeDocument/2006/relationships/slide" Target="slide12.xml"/><Relationship Id="rId15" Type="http://schemas.openxmlformats.org/officeDocument/2006/relationships/image" Target="../media/image19.gif"/><Relationship Id="rId10" Type="http://schemas.openxmlformats.org/officeDocument/2006/relationships/slide" Target="slide10.xml"/><Relationship Id="rId4" Type="http://schemas.openxmlformats.org/officeDocument/2006/relationships/image" Target="../media/image13.gif"/><Relationship Id="rId9" Type="http://schemas.openxmlformats.org/officeDocument/2006/relationships/image" Target="../media/image16.gif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4AAE624-289A-4CD1-B3E7-58DDA5D62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2CB0287B-AB4D-4E39-9F62-ADDE91456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71B552BF-7438-465F-A791-0C1E4B55D358}"/>
              </a:ext>
            </a:extLst>
          </p:cNvPr>
          <p:cNvSpPr/>
          <p:nvPr/>
        </p:nvSpPr>
        <p:spPr>
          <a:xfrm>
            <a:off x="2424114" y="0"/>
            <a:ext cx="5311216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Chọn từ đúng: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“Giang tay” hay “dang tay”?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4680853" y="3429000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C00000"/>
                </a:solidFill>
                <a:latin typeface="Arial"/>
                <a:cs typeface="Arial"/>
              </a:rPr>
              <a:t>Giang</a:t>
            </a:r>
            <a:r>
              <a:rPr lang="en-US" sz="40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/>
                <a:cs typeface="Arial"/>
              </a:rPr>
              <a:t>tay</a:t>
            </a:r>
            <a:endParaRPr lang="en-US" sz="40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446F7B1-C182-4587-AC4D-01D37146D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ACE2835F-17B7-4029-9DB7-3B3BE21FD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Chọn từ đúng: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Dỗ dành hay giỗ dành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Dỗ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dành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>
            <a:extLst>
              <a:ext uri="{FF2B5EF4-FFF2-40B4-BE49-F238E27FC236}">
                <a16:creationId xmlns:a16="http://schemas.microsoft.com/office/drawing/2014/main" id="{2EFA831C-0565-45AE-9855-4E300683F7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AutoShape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4477CCD-7608-453B-BCD0-A271ED962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9BA742-BA0B-4178-AB8F-2BA64B3191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C</a:t>
            </a:r>
            <a:r>
              <a:rPr lang="vi-VN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en-US" sz="2400" b="1" dirty="0" err="1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này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413590" y="2528790"/>
            <a:ext cx="9027042" cy="900210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Bóp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nát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54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92343" y="1665448"/>
            <a:ext cx="6422065" cy="29532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3980121" y="1817906"/>
            <a:ext cx="42317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831743" y="893700"/>
            <a:ext cx="2622151" cy="764664"/>
            <a:chOff x="334135" y="617893"/>
            <a:chExt cx="1966613" cy="5734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+mj-lt"/>
                </a:rPr>
                <a:t>BÀI 23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4135" y="629650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+mj-lt"/>
                </a:rPr>
                <a:t>BÀI 23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789574" y="214800"/>
            <a:ext cx="6077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+mj-lt"/>
              </a:rPr>
              <a:t>BÓP NÁT QUẢ CAM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2191440" y="1544224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sp>
        <p:nvSpPr>
          <p:cNvPr id="16" name="Google Shape;1715;p64"/>
          <p:cNvSpPr/>
          <p:nvPr/>
        </p:nvSpPr>
        <p:spPr>
          <a:xfrm rot="-2019064">
            <a:off x="1093017" y="1599362"/>
            <a:ext cx="14126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sp>
        <p:nvSpPr>
          <p:cNvPr id="17" name="Google Shape;1716;p64"/>
          <p:cNvSpPr/>
          <p:nvPr/>
        </p:nvSpPr>
        <p:spPr>
          <a:xfrm rot="-2019064">
            <a:off x="1359581" y="1770888"/>
            <a:ext cx="370317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822250" y="555277"/>
            <a:ext cx="297009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1262988" y="690956"/>
            <a:ext cx="233132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latin typeface="+mj-lt"/>
            </a:endParaRPr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731475" y="1625520"/>
            <a:ext cx="363539" cy="41708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+mj-lt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96255" y="1383997"/>
            <a:ext cx="8543197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anh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nhỏ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tuổi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6819" y="1430322"/>
            <a:ext cx="927752" cy="488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70B73C-300D-4B8B-B1E6-008C26AFCB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2036" y="2221787"/>
            <a:ext cx="4697745" cy="4072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A1CC8A-9714-4DE4-8BC4-89027738075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8367" y="2104417"/>
            <a:ext cx="4574092" cy="4190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7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73267" y="736839"/>
            <a:ext cx="233004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+mj-lt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+mj-lt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785062" y="685520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005642" y="490293"/>
            <a:ext cx="6180715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+mj-lt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Nguyên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thần</a:t>
            </a:r>
            <a:r>
              <a:rPr lang="en-US" sz="2800" dirty="0">
                <a:latin typeface="+mj-lt"/>
              </a:rPr>
              <a:t> sang </a:t>
            </a:r>
            <a:r>
              <a:rPr lang="en-US" sz="2800" dirty="0" err="1">
                <a:latin typeface="+mj-lt"/>
              </a:rPr>
              <a:t>giả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vờ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mượn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xâm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chiếm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ta.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ngang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ngược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giận</a:t>
            </a:r>
            <a:r>
              <a:rPr lang="en-US" sz="2800" dirty="0">
                <a:latin typeface="+mj-lt"/>
              </a:rPr>
              <a:t>.</a:t>
            </a:r>
          </a:p>
          <a:p>
            <a:pPr indent="274320" algn="just"/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họp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rồng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quyết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xin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cậu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xô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lính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gác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xăm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xăm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xuống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biển</a:t>
            </a:r>
            <a:r>
              <a:rPr lang="en-US" sz="2800" dirty="0">
                <a:latin typeface="+mj-lt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089" y="3183202"/>
            <a:ext cx="3776356" cy="358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35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367425" y="344370"/>
            <a:ext cx="2065132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 MẪU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75434" y="35750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solidFill>
                  <a:srgbClr val="C00000"/>
                </a:solidFill>
                <a:latin typeface="UTM Avo" panose="02040603050506020204" pitchFamily="18" charset="0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Toản</a:t>
            </a:r>
            <a:r>
              <a:rPr lang="en-US" sz="2800" dirty="0"/>
              <a:t> </a:t>
            </a:r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ức</a:t>
            </a:r>
            <a:r>
              <a:rPr lang="en-US" sz="2800" dirty="0"/>
              <a:t> </a:t>
            </a:r>
            <a:r>
              <a:rPr lang="en-US" sz="2800" dirty="0" err="1"/>
              <a:t>bước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bờ</a:t>
            </a:r>
            <a:r>
              <a:rPr lang="en-US" sz="2800" dirty="0"/>
              <a:t>: “ </a:t>
            </a:r>
            <a:r>
              <a:rPr lang="en-US" sz="2800" dirty="0" err="1"/>
              <a:t>Vua</a:t>
            </a:r>
            <a:r>
              <a:rPr lang="en-US" sz="2800" dirty="0"/>
              <a:t> ban </a:t>
            </a:r>
            <a:r>
              <a:rPr lang="en-US" sz="2800" dirty="0" err="1"/>
              <a:t>cho</a:t>
            </a:r>
            <a:r>
              <a:rPr lang="en-US" sz="2800" dirty="0"/>
              <a:t> cam </a:t>
            </a:r>
            <a:r>
              <a:rPr lang="en-US" sz="2800" dirty="0" err="1"/>
              <a:t>quý</a:t>
            </a:r>
            <a:r>
              <a:rPr lang="en-US" sz="2800" dirty="0"/>
              <a:t>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ta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trẻ</a:t>
            </a:r>
            <a:r>
              <a:rPr lang="en-US" sz="2800" dirty="0"/>
              <a:t> con,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dự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”.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quân</a:t>
            </a:r>
            <a:r>
              <a:rPr lang="en-US" sz="2800" dirty="0"/>
              <a:t> </a:t>
            </a:r>
            <a:r>
              <a:rPr lang="en-US" sz="2800" dirty="0" err="1"/>
              <a:t>giặc</a:t>
            </a:r>
            <a:r>
              <a:rPr lang="en-US" sz="2800" dirty="0"/>
              <a:t> </a:t>
            </a:r>
            <a:r>
              <a:rPr lang="en-US" sz="2800" dirty="0" err="1"/>
              <a:t>ngang</a:t>
            </a:r>
            <a:r>
              <a:rPr lang="en-US" sz="2800" dirty="0"/>
              <a:t> </a:t>
            </a:r>
            <a:r>
              <a:rPr lang="en-US" sz="2800" dirty="0" err="1"/>
              <a:t>ngược</a:t>
            </a:r>
            <a:r>
              <a:rPr lang="en-US" sz="2800" dirty="0"/>
              <a:t>,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nghiến</a:t>
            </a:r>
            <a:r>
              <a:rPr lang="en-US" sz="2800" dirty="0"/>
              <a:t> </a:t>
            </a:r>
            <a:r>
              <a:rPr lang="en-US" sz="2800" dirty="0" err="1"/>
              <a:t>răng</a:t>
            </a:r>
            <a:r>
              <a:rPr lang="en-US" sz="2800" dirty="0"/>
              <a:t>,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bóp</a:t>
            </a:r>
            <a:r>
              <a:rPr lang="en-US" sz="2800" dirty="0"/>
              <a:t> </a:t>
            </a:r>
            <a:r>
              <a:rPr lang="en-US" sz="2800" dirty="0" err="1"/>
              <a:t>chặt</a:t>
            </a:r>
            <a:r>
              <a:rPr lang="en-US" sz="2800" dirty="0"/>
              <a:t>.</a:t>
            </a:r>
          </a:p>
          <a:p>
            <a:pPr indent="274320" algn="just"/>
            <a:r>
              <a:rPr lang="en-US" sz="2800" dirty="0"/>
              <a:t>Khi </a:t>
            </a:r>
            <a:r>
              <a:rPr lang="en-US" sz="2800" dirty="0" err="1"/>
              <a:t>trở</a:t>
            </a:r>
            <a:r>
              <a:rPr lang="en-US" sz="2800" dirty="0"/>
              <a:t> ra,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Toản</a:t>
            </a:r>
            <a:r>
              <a:rPr lang="en-US" sz="2800" dirty="0"/>
              <a:t> </a:t>
            </a:r>
            <a:r>
              <a:rPr lang="en-US" sz="2800" dirty="0" err="1"/>
              <a:t>xoè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xem</a:t>
            </a:r>
            <a:r>
              <a:rPr lang="en-US" sz="2800" dirty="0"/>
              <a:t> cam </a:t>
            </a:r>
            <a:r>
              <a:rPr lang="en-US" sz="2800" dirty="0" err="1"/>
              <a:t>quý</a:t>
            </a:r>
            <a:r>
              <a:rPr lang="en-US" sz="2800" dirty="0"/>
              <a:t>. </a:t>
            </a:r>
            <a:r>
              <a:rPr lang="en-US" sz="2800" dirty="0" err="1"/>
              <a:t>Nhưng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cam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nát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bao </a:t>
            </a:r>
            <a:r>
              <a:rPr lang="en-US" sz="2800" dirty="0" err="1"/>
              <a:t>giờ</a:t>
            </a:r>
            <a:r>
              <a:rPr lang="en-US" sz="2800" dirty="0"/>
              <a:t>.</a:t>
            </a:r>
          </a:p>
          <a:p>
            <a:pPr indent="274320" algn="just"/>
            <a:r>
              <a:rPr lang="en-US" sz="2800" dirty="0"/>
              <a:t>			(Theo </a:t>
            </a:r>
            <a:r>
              <a:rPr lang="en-US" sz="2800" dirty="0" err="1"/>
              <a:t>Nguyễn</a:t>
            </a:r>
            <a:r>
              <a:rPr lang="en-US" sz="2800" dirty="0"/>
              <a:t> </a:t>
            </a:r>
            <a:r>
              <a:rPr lang="en-US" sz="2800" dirty="0" err="1"/>
              <a:t>Huy</a:t>
            </a:r>
            <a:r>
              <a:rPr lang="en-US" sz="2800" dirty="0"/>
              <a:t> </a:t>
            </a:r>
            <a:r>
              <a:rPr lang="en-US" sz="2800" dirty="0" err="1"/>
              <a:t>Tưởng</a:t>
            </a:r>
            <a:r>
              <a:rPr lang="en-US" sz="2800" dirty="0"/>
              <a:t>)</a:t>
            </a:r>
            <a:endParaRPr lang="vi-V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07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11" y="822246"/>
            <a:ext cx="9152379" cy="5787037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27" y="-49730"/>
            <a:ext cx="2969769" cy="226425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5839A60-CAB4-4ADB-AE90-196F17DFFAA0}"/>
              </a:ext>
            </a:extLst>
          </p:cNvPr>
          <p:cNvSpPr txBox="1"/>
          <p:nvPr/>
        </p:nvSpPr>
        <p:spPr>
          <a:xfrm>
            <a:off x="2809098" y="1977048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8077FA-3FE3-4EB1-97D7-6BCE13B1A00D}"/>
              </a:ext>
            </a:extLst>
          </p:cNvPr>
          <p:cNvSpPr txBox="1"/>
          <p:nvPr/>
        </p:nvSpPr>
        <p:spPr>
          <a:xfrm>
            <a:off x="2711443" y="3063900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ED5FCC-7CE0-40CB-B7D4-6F389AE25113}"/>
              </a:ext>
            </a:extLst>
          </p:cNvPr>
          <p:cNvSpPr txBox="1"/>
          <p:nvPr/>
        </p:nvSpPr>
        <p:spPr>
          <a:xfrm>
            <a:off x="2711443" y="3935876"/>
            <a:ext cx="703776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28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E9C20D-D326-4D5D-8B94-D61D87E5264B}"/>
              </a:ext>
            </a:extLst>
          </p:cNvPr>
          <p:cNvSpPr txBox="1"/>
          <p:nvPr/>
        </p:nvSpPr>
        <p:spPr>
          <a:xfrm>
            <a:off x="2979350" y="470443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từ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B93AEE-39F9-4EBE-BA06-A67844B952C1}"/>
              </a:ext>
            </a:extLst>
          </p:cNvPr>
          <p:cNvSpPr/>
          <p:nvPr/>
        </p:nvSpPr>
        <p:spPr>
          <a:xfrm>
            <a:off x="2750809" y="1970662"/>
            <a:ext cx="2688368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Giặc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Nguyên</a:t>
            </a:r>
            <a:endParaRPr lang="vi-VN" sz="2800" dirty="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898CB5-6DD4-45FF-94F1-AB412825FF47}"/>
              </a:ext>
            </a:extLst>
          </p:cNvPr>
          <p:cNvSpPr/>
          <p:nvPr/>
        </p:nvSpPr>
        <p:spPr>
          <a:xfrm>
            <a:off x="2871317" y="2153900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D3ED9D-A7D6-4538-B3D2-6833909DB01C}"/>
              </a:ext>
            </a:extLst>
          </p:cNvPr>
          <p:cNvSpPr/>
          <p:nvPr/>
        </p:nvSpPr>
        <p:spPr>
          <a:xfrm>
            <a:off x="3209859" y="2651179"/>
            <a:ext cx="4723171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(1267 – 1285)</a:t>
            </a:r>
            <a:endParaRPr lang="vi-VN" sz="28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9420E-519C-4C45-9D8A-4FDDA77931E1}"/>
              </a:ext>
            </a:extLst>
          </p:cNvPr>
          <p:cNvSpPr/>
          <p:nvPr/>
        </p:nvSpPr>
        <p:spPr>
          <a:xfrm>
            <a:off x="2875969" y="2824081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D1D45-3D61-4AE0-A71B-B62257A185D9}"/>
              </a:ext>
            </a:extLst>
          </p:cNvPr>
          <p:cNvSpPr txBox="1"/>
          <p:nvPr/>
        </p:nvSpPr>
        <p:spPr>
          <a:xfrm>
            <a:off x="5260936" y="1978783"/>
            <a:ext cx="478726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giặc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từ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phương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Bắc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263BB-ED88-4763-8DE9-626A212F440F}"/>
              </a:ext>
            </a:extLst>
          </p:cNvPr>
          <p:cNvSpPr txBox="1"/>
          <p:nvPr/>
        </p:nvSpPr>
        <p:spPr>
          <a:xfrm>
            <a:off x="7647235" y="2636170"/>
            <a:ext cx="601327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một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thiếu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niên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anh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525703-0631-4529-BFCD-F84526944C97}"/>
              </a:ext>
            </a:extLst>
          </p:cNvPr>
          <p:cNvSpPr txBox="1"/>
          <p:nvPr/>
        </p:nvSpPr>
        <p:spPr>
          <a:xfrm>
            <a:off x="3264174" y="3357002"/>
            <a:ext cx="77429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hùng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tham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gia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kháng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chiến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chống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giặc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075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 animBg="1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240F8-A1A9-4F43-A882-8F89B1CF8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741013" y="27310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nối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tiếp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089" y="3183202"/>
            <a:ext cx="3776356" cy="358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6CE59-CE28-4AD7-B444-6484075F6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2" y="1452224"/>
            <a:ext cx="40636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ADE1CC-98C6-4CF3-9CE6-C170E1F5272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2" y="3845295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0640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729138" y="203613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nối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tiếp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50780C-1B35-4927-8E15-0D93F0AD7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0" y="1437230"/>
            <a:ext cx="384000" cy="38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5C3FA78-4DFF-4BF9-A477-9D62F1AD41CE}"/>
              </a:ext>
            </a:extLst>
          </p:cNvPr>
          <p:cNvGrpSpPr/>
          <p:nvPr/>
        </p:nvGrpSpPr>
        <p:grpSpPr>
          <a:xfrm>
            <a:off x="411680" y="2946185"/>
            <a:ext cx="461985" cy="748988"/>
            <a:chOff x="3379192" y="2921316"/>
            <a:chExt cx="346489" cy="56174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6D582A-CEE2-40A4-87D2-90EF7FDBD377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en-VN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4558D2-D750-4422-800B-76D4C841596A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4267" b="1" i="1" dirty="0">
                  <a:solidFill>
                    <a:schemeClr val="accent2"/>
                  </a:solidFill>
                  <a:latin typeface="UTM Charlotte" panose="02040603050506020204" pitchFamily="18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85246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741013" y="27310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theo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089" y="3183202"/>
            <a:ext cx="3776356" cy="358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06CE59-CE28-4AD7-B444-6484075F6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2" y="1452224"/>
            <a:ext cx="40636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ADE1CC-98C6-4CF3-9CE6-C170E1F5272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2" y="3845295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559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729138" y="203613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theo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50780C-1B35-4927-8E15-0D93F0AD7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0" y="1437230"/>
            <a:ext cx="384000" cy="38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5C3FA78-4DFF-4BF9-A477-9D62F1AD41CE}"/>
              </a:ext>
            </a:extLst>
          </p:cNvPr>
          <p:cNvGrpSpPr/>
          <p:nvPr/>
        </p:nvGrpSpPr>
        <p:grpSpPr>
          <a:xfrm>
            <a:off x="411680" y="2946185"/>
            <a:ext cx="461985" cy="748988"/>
            <a:chOff x="3379192" y="2921316"/>
            <a:chExt cx="346489" cy="56174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B6D582A-CEE2-40A4-87D2-90EF7FDBD377}"/>
                </a:ext>
              </a:extLst>
            </p:cNvPr>
            <p:cNvSpPr/>
            <p:nvPr/>
          </p:nvSpPr>
          <p:spPr>
            <a:xfrm>
              <a:off x="3445637" y="3100794"/>
              <a:ext cx="278936" cy="278936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48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Charlotte" panose="02040603050506020204" pitchFamily="18" charset="0"/>
                <a:ea typeface="Arial-Rounded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4558D2-D750-4422-800B-76D4C841596A}"/>
                </a:ext>
              </a:extLst>
            </p:cNvPr>
            <p:cNvSpPr/>
            <p:nvPr/>
          </p:nvSpPr>
          <p:spPr>
            <a:xfrm rot="21163024">
              <a:off x="3379192" y="2921316"/>
              <a:ext cx="346489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267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UTM Charlotte" panose="02040603050506020204" pitchFamily="18" charset="0"/>
                  <a:ea typeface="Arial-Rounded"/>
                  <a:cs typeface="+mn-cs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4850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86172" y="24171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cả</a:t>
            </a:r>
            <a:r>
              <a:rPr lang="en-US" sz="3200" b="1" noProof="0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noProof="0" dirty="0" err="1">
                <a:solidFill>
                  <a:srgbClr val="17479D"/>
                </a:solidFill>
                <a:latin typeface="Arial-Rounded"/>
                <a:ea typeface="Arial-Rounded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089" y="3183202"/>
            <a:ext cx="3776356" cy="358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650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366069" y="16994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Đọc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cả</a:t>
            </a:r>
            <a:r>
              <a:rPr lang="en-US" sz="3200" b="1" dirty="0">
                <a:solidFill>
                  <a:srgbClr val="17479D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Arial-Rounded"/>
                <a:ea typeface="Arial-Rounded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2816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12592" y="430456"/>
            <a:ext cx="4664128" cy="1188796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254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2160955" y="1652644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xin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2160954" y="2203104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xin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đánh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giặc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2121178" y="2783278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chi </a:t>
            </a:r>
            <a:r>
              <a:rPr lang="en-US" sz="2800" dirty="0" err="1">
                <a:latin typeface="+mj-lt"/>
              </a:rPr>
              <a:t>tiết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lòng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gặp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vua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120BC9-9818-4209-A02F-A1426AFF3240}"/>
              </a:ext>
            </a:extLst>
          </p:cNvPr>
          <p:cNvSpPr txBox="1"/>
          <p:nvPr/>
        </p:nvSpPr>
        <p:spPr>
          <a:xfrm>
            <a:off x="2180555" y="3303540"/>
            <a:ext cx="9382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chi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đợi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mãi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gặp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cậu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liền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xô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lính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gác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xuống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bến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EC15C8-B8EB-46A2-8B51-61A8B9273773}"/>
              </a:ext>
            </a:extLst>
          </p:cNvPr>
          <p:cNvSpPr txBox="1"/>
          <p:nvPr/>
        </p:nvSpPr>
        <p:spPr>
          <a:xfrm>
            <a:off x="2180555" y="4340072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Vua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khen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Trần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Quốc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Toản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155A62-394A-4F0F-98E9-87633E21B8FE}"/>
              </a:ext>
            </a:extLst>
          </p:cNvPr>
          <p:cNvSpPr txBox="1"/>
          <p:nvPr/>
        </p:nvSpPr>
        <p:spPr>
          <a:xfrm>
            <a:off x="2184398" y="4920502"/>
            <a:ext cx="938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khen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Trần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Toản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còn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trẻ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lo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540735D-BDB4-43D8-8B8C-D8F0AF088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" y="4007895"/>
            <a:ext cx="2237058" cy="2717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C3EEC2E-9F02-46E5-A0D7-67F2916A1E32}"/>
              </a:ext>
            </a:extLst>
          </p:cNvPr>
          <p:cNvSpPr txBox="1"/>
          <p:nvPr/>
        </p:nvSpPr>
        <p:spPr>
          <a:xfrm>
            <a:off x="1448353" y="3428999"/>
            <a:ext cx="9314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+mj-lt"/>
              </a:rPr>
              <a:t>Việc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Quốc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Toản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bóp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nát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quả</a:t>
            </a:r>
            <a:r>
              <a:rPr lang="en-US" sz="3200" dirty="0">
                <a:latin typeface="+mj-lt"/>
              </a:rPr>
              <a:t> cam </a:t>
            </a:r>
            <a:r>
              <a:rPr lang="en-US" sz="3200" dirty="0" err="1">
                <a:latin typeface="+mj-lt"/>
              </a:rPr>
              <a:t>thể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hiện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điều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gì</a:t>
            </a:r>
            <a:r>
              <a:rPr lang="en-US" sz="3200" dirty="0">
                <a:latin typeface="+mj-lt"/>
              </a:rPr>
              <a:t>?</a:t>
            </a:r>
            <a:endParaRPr lang="vi-VN" sz="3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D0510-876A-4A99-95C4-F2F92ECF9D1E}"/>
              </a:ext>
            </a:extLst>
          </p:cNvPr>
          <p:cNvSpPr txBox="1"/>
          <p:nvPr/>
        </p:nvSpPr>
        <p:spPr>
          <a:xfrm>
            <a:off x="1448353" y="4556348"/>
            <a:ext cx="8944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Toản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vô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bóp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nát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quả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cam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hiện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Toản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rất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yêu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nước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căm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thù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giặc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749469-8661-420C-8EE4-5772A95C88A9}"/>
              </a:ext>
            </a:extLst>
          </p:cNvPr>
          <p:cNvSpPr txBox="1"/>
          <p:nvPr/>
        </p:nvSpPr>
        <p:spPr>
          <a:xfrm>
            <a:off x="1365084" y="820879"/>
            <a:ext cx="9949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Vì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sao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vua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khen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Trần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Quốc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Toản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vẫn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ấm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ức</a:t>
            </a:r>
            <a:r>
              <a:rPr lang="vi-VN" sz="3200" dirty="0">
                <a:latin typeface="+mj-lt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AB8F9-8E01-438B-9F68-DB6AC7FD82E2}"/>
              </a:ext>
            </a:extLst>
          </p:cNvPr>
          <p:cNvSpPr txBox="1"/>
          <p:nvPr/>
        </p:nvSpPr>
        <p:spPr>
          <a:xfrm>
            <a:off x="1365084" y="1501952"/>
            <a:ext cx="9314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Trần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Toản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được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vua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khen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vẫn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ấm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ức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nghĩ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vua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coi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trẻ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con,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không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dự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bàn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việc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nước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76F1208-90BA-4149-B605-A76BF211F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361" y="5032460"/>
            <a:ext cx="2100425" cy="1703047"/>
          </a:xfrm>
          <a:prstGeom prst="rect">
            <a:avLst/>
          </a:prstGeom>
        </p:spPr>
      </p:pic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7395905-6FBC-4716-B1E2-85069CC4D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4" y="3415580"/>
            <a:ext cx="1113091" cy="9025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7602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386172" y="24171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3555" y="367843"/>
            <a:ext cx="715594" cy="6453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2209" y="797608"/>
            <a:ext cx="6180715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3555" y="1401874"/>
            <a:ext cx="11618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5CFDB-F4B0-40F7-8A2C-96B72AC7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089" y="3183202"/>
            <a:ext cx="3776356" cy="3588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2429FC-5E7E-4518-B584-05944FBEF4C6}"/>
              </a:ext>
            </a:extLst>
          </p:cNvPr>
          <p:cNvSpPr txBox="1"/>
          <p:nvPr/>
        </p:nvSpPr>
        <p:spPr>
          <a:xfrm>
            <a:off x="431174" y="3715579"/>
            <a:ext cx="740789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chịu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4170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>
            <a:extLst>
              <a:ext uri="{FF2B5EF4-FFF2-40B4-BE49-F238E27FC236}">
                <a16:creationId xmlns:a16="http://schemas.microsoft.com/office/drawing/2014/main" id="{E05D03A7-0739-4AED-93A1-3BEDE4EF3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48135" y="587580"/>
            <a:ext cx="6180715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62086" y="3102564"/>
            <a:ext cx="742999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xoè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(Theo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0090F-3049-47B1-A8AD-BCB8B02C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548" y="2562101"/>
            <a:ext cx="3410366" cy="31240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BB4B2C-0246-41D6-B5FC-98B073153D4A}"/>
              </a:ext>
            </a:extLst>
          </p:cNvPr>
          <p:cNvSpPr txBox="1"/>
          <p:nvPr/>
        </p:nvSpPr>
        <p:spPr>
          <a:xfrm>
            <a:off x="562086" y="1336119"/>
            <a:ext cx="113528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28594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00924-FA6F-45A8-975F-891688458EE3}"/>
              </a:ext>
            </a:extLst>
          </p:cNvPr>
          <p:cNvSpPr txBox="1"/>
          <p:nvPr/>
        </p:nvSpPr>
        <p:spPr>
          <a:xfrm>
            <a:off x="366069" y="169946"/>
            <a:ext cx="38381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30172-539A-4EEB-A21D-1776D24443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11680" y="298350"/>
            <a:ext cx="715594" cy="645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1882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76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E9751AC6-CF89-459B-96E3-A64001BB7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6776"/>
              </p:ext>
            </p:extLst>
          </p:nvPr>
        </p:nvGraphicFramePr>
        <p:xfrm>
          <a:off x="1486828" y="3840809"/>
          <a:ext cx="4445901" cy="254729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5901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537151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Từ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ngữ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chỉ</a:t>
                      </a:r>
                      <a:r>
                        <a:rPr lang="en-US" sz="19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9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vật</a:t>
                      </a:r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2010139">
                <a:tc>
                  <a:txBody>
                    <a:bodyPr/>
                    <a:lstStyle/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028124" y="393291"/>
            <a:ext cx="4960371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5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Luyện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tập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28124" y="1223123"/>
            <a:ext cx="1077000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3200" dirty="0" err="1">
                <a:latin typeface="+mj-lt"/>
              </a:rPr>
              <a:t>Xếp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dưới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nhóm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thích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hợp</a:t>
            </a:r>
            <a:r>
              <a:rPr lang="en-US" sz="3200" dirty="0">
                <a:latin typeface="+mj-lt"/>
              </a:rPr>
              <a:t>:</a:t>
            </a:r>
            <a:endParaRPr lang="vi-VN" sz="3200" dirty="0">
              <a:latin typeface="+mj-lt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CE71BD4E-1EA2-493E-BC2E-EFBAA90FFBF1}"/>
              </a:ext>
            </a:extLst>
          </p:cNvPr>
          <p:cNvSpPr/>
          <p:nvPr/>
        </p:nvSpPr>
        <p:spPr>
          <a:xfrm>
            <a:off x="593766" y="2268267"/>
            <a:ext cx="3703180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Trần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Quốc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Toản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24C5FBEF-2A21-40DE-8BE1-EF06AD83A9B2}"/>
              </a:ext>
            </a:extLst>
          </p:cNvPr>
          <p:cNvSpPr/>
          <p:nvPr/>
        </p:nvSpPr>
        <p:spPr>
          <a:xfrm>
            <a:off x="4716413" y="2253189"/>
            <a:ext cx="121631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vua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C742BEB3-E091-42BC-9214-0D21015316AB}"/>
              </a:ext>
            </a:extLst>
          </p:cNvPr>
          <p:cNvSpPr/>
          <p:nvPr/>
        </p:nvSpPr>
        <p:spPr>
          <a:xfrm>
            <a:off x="6096000" y="2279679"/>
            <a:ext cx="2927325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thuyền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rồng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4411DCF0-799C-43AA-B9AF-6833A91742CE}"/>
              </a:ext>
            </a:extLst>
          </p:cNvPr>
          <p:cNvSpPr/>
          <p:nvPr/>
        </p:nvSpPr>
        <p:spPr>
          <a:xfrm>
            <a:off x="9118341" y="2279679"/>
            <a:ext cx="2349850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quả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cam</a:t>
            </a: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id="{084601DF-0996-4D45-B658-B09D435A134E}"/>
              </a:ext>
            </a:extLst>
          </p:cNvPr>
          <p:cNvSpPr/>
          <p:nvPr/>
        </p:nvSpPr>
        <p:spPr>
          <a:xfrm>
            <a:off x="2077991" y="3025925"/>
            <a:ext cx="1157646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lính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844D462C-CD30-4B44-B584-0E705C638E9C}"/>
              </a:ext>
            </a:extLst>
          </p:cNvPr>
          <p:cNvSpPr/>
          <p:nvPr/>
        </p:nvSpPr>
        <p:spPr>
          <a:xfrm>
            <a:off x="3938435" y="3025925"/>
            <a:ext cx="1893461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sứ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thần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3" name="Rounded Rectangle 21">
            <a:extLst>
              <a:ext uri="{FF2B5EF4-FFF2-40B4-BE49-F238E27FC236}">
                <a16:creationId xmlns:a16="http://schemas.microsoft.com/office/drawing/2014/main" id="{97141DF2-4FB5-4546-8EE5-3162669EE3BC}"/>
              </a:ext>
            </a:extLst>
          </p:cNvPr>
          <p:cNvSpPr/>
          <p:nvPr/>
        </p:nvSpPr>
        <p:spPr>
          <a:xfrm>
            <a:off x="6534694" y="3017148"/>
            <a:ext cx="2927325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thanh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gươm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74CD7297-52FB-45FA-BE02-08E46EF07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492919"/>
              </p:ext>
            </p:extLst>
          </p:nvPr>
        </p:nvGraphicFramePr>
        <p:xfrm>
          <a:off x="6413127" y="3820489"/>
          <a:ext cx="4445901" cy="256761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445901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5593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ngữ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chỉ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người</a:t>
                      </a:r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2008295">
                <a:tc>
                  <a:txBody>
                    <a:bodyPr/>
                    <a:lstStyle/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2.09877E-6 L 0.48426 0.329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3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407E-6 -3.45679E-6 L 0.16921 0.418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49" y="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6 -3.45679E-6 L -0.36574 0.330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7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407E-6 -3.45679E-6 L -0.62107 0.418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65" y="2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L 0.40069 0.3944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23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3.7037E-7 L 0.3956 0.324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9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-0.38843 0.3925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1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FD9E9E-C038-47CE-A698-5325B32ED894}"/>
              </a:ext>
            </a:extLst>
          </p:cNvPr>
          <p:cNvSpPr txBox="1"/>
          <p:nvPr/>
        </p:nvSpPr>
        <p:spPr>
          <a:xfrm>
            <a:off x="1668162" y="748749"/>
            <a:ext cx="860818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3200" dirty="0" err="1">
                <a:latin typeface="+mj-lt"/>
              </a:rPr>
              <a:t>Kết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hợp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với</a:t>
            </a:r>
            <a:r>
              <a:rPr lang="en-US" sz="3200" dirty="0">
                <a:latin typeface="+mj-lt"/>
              </a:rPr>
              <a:t> ô </a:t>
            </a:r>
            <a:r>
              <a:rPr lang="en-US" sz="3200" dirty="0" err="1">
                <a:latin typeface="+mj-lt"/>
              </a:rPr>
              <a:t>chữ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phải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để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nêu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hoạt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động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B384AAB8-3730-4B57-8B49-02F6C3AF1F7D}"/>
              </a:ext>
            </a:extLst>
          </p:cNvPr>
          <p:cNvSpPr/>
          <p:nvPr/>
        </p:nvSpPr>
        <p:spPr>
          <a:xfrm>
            <a:off x="2020144" y="3395573"/>
            <a:ext cx="2620466" cy="8551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Trần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Quốc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Toản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374434A4-F7FD-40EA-AFF5-B4B3330AEA8E}"/>
              </a:ext>
            </a:extLst>
          </p:cNvPr>
          <p:cNvSpPr/>
          <p:nvPr/>
        </p:nvSpPr>
        <p:spPr>
          <a:xfrm>
            <a:off x="5132604" y="2332550"/>
            <a:ext cx="4936093" cy="855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dũng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D8A0DC48-6CF5-47D5-871B-9D356BEAA50A}"/>
              </a:ext>
            </a:extLst>
          </p:cNvPr>
          <p:cNvSpPr/>
          <p:nvPr/>
        </p:nvSpPr>
        <p:spPr>
          <a:xfrm>
            <a:off x="5046107" y="3342123"/>
            <a:ext cx="4936094" cy="8551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cậu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1E6D61D9-CAE8-4EB4-B5FD-CAA29C15B296}"/>
              </a:ext>
            </a:extLst>
          </p:cNvPr>
          <p:cNvSpPr/>
          <p:nvPr/>
        </p:nvSpPr>
        <p:spPr>
          <a:xfrm>
            <a:off x="5046106" y="4284126"/>
            <a:ext cx="4936093" cy="14220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+mj-lt"/>
              </a:rPr>
              <a:t>xô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mấy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lính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gác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xăm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bến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gặp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vua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00E46E-92D2-4254-9B63-4F0E964318E7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4640609" y="3670299"/>
            <a:ext cx="405497" cy="13248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8536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200891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307" y="1190577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8055D8B1-C15B-4E79-89C2-B1A825B69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FEB859B-DF0B-4C48-BFE1-7D20FD448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8657083A-E412-45CB-A87E-07BE0F53B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3A3B90E9-12D2-4E3D-B730-736E36A72A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CEDA1A2A-2921-4E4B-8E13-04D6E079F5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DF2996AD-6B7E-431A-8131-7052C0D9A1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48E6D5DE-98A6-46D8-B067-367B1C1881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30FE1450-2FDB-492C-9A7B-2C34E889C94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B3E449B5-A0BF-422C-BFE3-50593777148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8975726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FFFFFF"/>
                </a:solidFill>
                <a:latin typeface="Arial"/>
                <a:cs typeface="Arial"/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BF1BB363-1BEB-407B-A674-7E2740051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>
              <a:solidFill>
                <a:srgbClr val="000000"/>
              </a:solidFill>
            </a:endParaRPr>
          </a:p>
        </p:txBody>
      </p:sp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EC8523F-7903-4A2A-870A-04F7C86F9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BD32B58D-6394-4BA4-AF04-D931CA610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40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Bài trước các em học là bài gì?</a:t>
            </a:r>
            <a:endParaRPr lang="en-US" sz="40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Thư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gửi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bố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ngoài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biển</a:t>
            </a:r>
            <a:r>
              <a:rPr lang="en-US" sz="32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/>
                <a:cs typeface="Arial"/>
              </a:rPr>
              <a:t>đảo</a:t>
            </a:r>
            <a:endParaRPr lang="en-US" sz="32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Bạn nhỏ viết thư cho bố khi nào?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Gần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dịp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Tết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610DAE1-1EE9-44E8-82E5-B20306DAB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1EE3A4F0-B007-4E61-BA29-F0FF1F0C7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8CE21C6-3728-4F1C-B2DF-FA927F424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F9F2410D-D9F6-472D-88B1-3B8210156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Bố bạn nhỏ làm gì ngoài biển đảo?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Giữ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trời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giữ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đất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D63798D-260E-4EEE-BA46-E1D06A14E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10243" name="Picture 16">
            <a:extLst>
              <a:ext uri="{FF2B5EF4-FFF2-40B4-BE49-F238E27FC236}">
                <a16:creationId xmlns:a16="http://schemas.microsoft.com/office/drawing/2014/main" id="{A8CB298E-66D2-49CB-9E6C-3C52FCD45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600" b="1" dirty="0">
                <a:solidFill>
                  <a:srgbClr val="333399">
                    <a:lumMod val="50000"/>
                  </a:srgbClr>
                </a:solidFill>
                <a:latin typeface="Arial"/>
                <a:cs typeface="Arial"/>
              </a:rPr>
              <a:t>Bạn nhỏ đã gửi gì cho bố?</a:t>
            </a:r>
            <a:endParaRPr lang="en-US" sz="3600" dirty="0">
              <a:solidFill>
                <a:srgbClr val="333399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56139" y="3500439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Bức</a:t>
            </a:r>
            <a:r>
              <a:rPr lang="en-US" sz="36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/>
                <a:cs typeface="Arial"/>
              </a:rPr>
              <a:t>thư</a:t>
            </a:r>
            <a:endParaRPr lang="en-US" sz="3600" dirty="0">
              <a:solidFill>
                <a:srgbClr val="C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1748</Words>
  <Application>Microsoft Office PowerPoint</Application>
  <PresentationFormat>Widescreen</PresentationFormat>
  <Paragraphs>160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Microsoft YaHei</vt:lpstr>
      <vt:lpstr>Arial</vt:lpstr>
      <vt:lpstr>Arial-Rounded</vt:lpstr>
      <vt:lpstr>Calibri</vt:lpstr>
      <vt:lpstr>等线</vt:lpstr>
      <vt:lpstr>等线 Light</vt:lpstr>
      <vt:lpstr>Impact</vt:lpstr>
      <vt:lpstr>Times New Roman</vt:lpstr>
      <vt:lpstr>UTM Avo</vt:lpstr>
      <vt:lpstr>UTM Charlotte</vt:lpstr>
      <vt:lpstr>Verdana</vt:lpstr>
      <vt:lpstr>Wingdings</vt:lpstr>
      <vt:lpstr>Office Theme</vt:lpstr>
      <vt:lpstr>1_Office Theme</vt:lpstr>
      <vt:lpstr>Default Design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15</cp:revision>
  <dcterms:created xsi:type="dcterms:W3CDTF">2021-07-20T01:55:21Z</dcterms:created>
  <dcterms:modified xsi:type="dcterms:W3CDTF">2022-05-25T14:14:55Z</dcterms:modified>
</cp:coreProperties>
</file>