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88" r:id="rId3"/>
    <p:sldId id="263" r:id="rId4"/>
    <p:sldId id="265" r:id="rId5"/>
    <p:sldId id="313" r:id="rId6"/>
    <p:sldId id="362" r:id="rId7"/>
    <p:sldId id="363" r:id="rId8"/>
    <p:sldId id="311" r:id="rId9"/>
    <p:sldId id="312" r:id="rId10"/>
    <p:sldId id="315" r:id="rId11"/>
    <p:sldId id="316" r:id="rId12"/>
    <p:sldId id="317" r:id="rId13"/>
    <p:sldId id="318" r:id="rId14"/>
    <p:sldId id="320" r:id="rId15"/>
    <p:sldId id="372" r:id="rId16"/>
    <p:sldId id="321" r:id="rId17"/>
    <p:sldId id="365" r:id="rId18"/>
    <p:sldId id="323" r:id="rId19"/>
    <p:sldId id="322" r:id="rId20"/>
    <p:sldId id="366" r:id="rId21"/>
    <p:sldId id="364" r:id="rId22"/>
    <p:sldId id="264" r:id="rId23"/>
    <p:sldId id="361" r:id="rId24"/>
    <p:sldId id="269" r:id="rId25"/>
    <p:sldId id="368" r:id="rId26"/>
    <p:sldId id="369" r:id="rId27"/>
    <p:sldId id="370" r:id="rId28"/>
    <p:sldId id="371" r:id="rId29"/>
    <p:sldId id="354" r:id="rId30"/>
    <p:sldId id="367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54A0-F46C-4207-8CE3-A77B7B5B6E8C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4A8B-28B8-481D-97A7-B64AB2683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0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2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1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E3F09-8C7E-4140-AC1E-B30ABF771E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5/15/2022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 giảng được chỉnh sửa bởi: Nguyễn Thị Tuyết Nga - TH Mai Động - Hoàng Mai - HN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03978"/>
      </p:ext>
    </p:extLst>
  </p:cSld>
  <p:clrMapOvr>
    <a:masterClrMapping/>
  </p:clrMapOvr>
  <p:transition spd="med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763A-C412-40BD-95F3-3F26146E4983}" type="datetime1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emf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198" y="1269125"/>
            <a:ext cx="7059543" cy="1250338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môn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23" y="3560324"/>
            <a:ext cx="2373550" cy="32976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24518" y="2655651"/>
            <a:ext cx="8638162" cy="775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Chủ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đề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: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lớn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lên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từng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ngày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017" y="3443591"/>
            <a:ext cx="177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575036" y="365125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937510" y="5713517"/>
            <a:ext cx="6252210" cy="846727"/>
            <a:chOff x="708943" y="6110866"/>
            <a:chExt cx="5825836" cy="649137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120766"/>
              <a:ext cx="5167386" cy="589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trong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nhóm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64DCDC-6A5A-471A-B1EB-5CE4A30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/>
              <a:t>Bài giảng được chỉnh sửa bởi: Nguyễn Thị Tuyết Nga - TH Mai Động - Hoàng Mai - HN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6608" y="0"/>
            <a:ext cx="10116489" cy="44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475" y="4348028"/>
            <a:ext cx="9492523" cy="21381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37676" y="6105264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9506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6606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1611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6606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A3E71367-DC40-4D95-A503-1D9FE13802B6}"/>
              </a:ext>
            </a:extLst>
          </p:cNvPr>
          <p:cNvSpPr/>
          <p:nvPr/>
        </p:nvSpPr>
        <p:spPr>
          <a:xfrm>
            <a:off x="2110793" y="4328506"/>
            <a:ext cx="8992299" cy="194678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A31DFB41-B364-436A-BBD1-5110DB1FC3FE}"/>
              </a:ext>
            </a:extLst>
          </p:cNvPr>
          <p:cNvSpPr/>
          <p:nvPr/>
        </p:nvSpPr>
        <p:spPr>
          <a:xfrm>
            <a:off x="2130457" y="4429041"/>
            <a:ext cx="8925234" cy="176573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4B1339-17E1-4417-AA62-A06DDFBA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62911" y="219202"/>
            <a:ext cx="10055225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32379" y="1908810"/>
            <a:ext cx="7272655" cy="43205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V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ngay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cổng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cùng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r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íu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rít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ở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843535"/>
            <a:ext cx="10629900" cy="1293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ra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2?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bổng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10">
            <a:extLst>
              <a:ext uri="{FF2B5EF4-FFF2-40B4-BE49-F238E27FC236}">
                <a16:creationId xmlns="" xmlns:a16="http://schemas.microsoft.com/office/drawing/2014/main" id="{EE7F9AF4-08BD-49DD-B835-38DA4DB803A6}"/>
              </a:ext>
            </a:extLst>
          </p:cNvPr>
          <p:cNvSpPr/>
          <p:nvPr/>
        </p:nvSpPr>
        <p:spPr>
          <a:xfrm>
            <a:off x="307099" y="-120790"/>
            <a:ext cx="9874975" cy="2708347"/>
          </a:xfrm>
          <a:prstGeom prst="cloudCallout">
            <a:avLst/>
          </a:prstGeom>
          <a:solidFill>
            <a:srgbClr val="FBC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6" name="Arrow: Pentagon 14">
            <a:extLst>
              <a:ext uri="{FF2B5EF4-FFF2-40B4-BE49-F238E27FC236}">
                <a16:creationId xmlns="" xmlns:a16="http://schemas.microsoft.com/office/drawing/2014/main" id="{019FBEF7-0D46-4876-BA47-395884C78533}"/>
              </a:ext>
            </a:extLst>
          </p:cNvPr>
          <p:cNvSpPr/>
          <p:nvPr/>
        </p:nvSpPr>
        <p:spPr>
          <a:xfrm>
            <a:off x="1530798" y="3156573"/>
            <a:ext cx="3431458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Pentagon 15">
            <a:extLst>
              <a:ext uri="{FF2B5EF4-FFF2-40B4-BE49-F238E27FC236}">
                <a16:creationId xmlns="" xmlns:a16="http://schemas.microsoft.com/office/drawing/2014/main" id="{70A75BA4-E9D4-4819-9F59-7177F6C5CD82}"/>
              </a:ext>
            </a:extLst>
          </p:cNvPr>
          <p:cNvSpPr/>
          <p:nvPr/>
        </p:nvSpPr>
        <p:spPr>
          <a:xfrm>
            <a:off x="6726939" y="2986479"/>
            <a:ext cx="38343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Arrow: Pentagon 16">
            <a:extLst>
              <a:ext uri="{FF2B5EF4-FFF2-40B4-BE49-F238E27FC236}">
                <a16:creationId xmlns="" xmlns:a16="http://schemas.microsoft.com/office/drawing/2014/main" id="{3863221C-FB17-4753-8C81-B872661C08C6}"/>
              </a:ext>
            </a:extLst>
          </p:cNvPr>
          <p:cNvSpPr/>
          <p:nvPr/>
        </p:nvSpPr>
        <p:spPr>
          <a:xfrm>
            <a:off x="1572668" y="4915293"/>
            <a:ext cx="3336042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Arrow: Pentagon 17">
            <a:extLst>
              <a:ext uri="{FF2B5EF4-FFF2-40B4-BE49-F238E27FC236}">
                <a16:creationId xmlns="" xmlns:a16="http://schemas.microsoft.com/office/drawing/2014/main" id="{CE37F8DA-369C-4481-B5BF-D53D0A7AED07}"/>
              </a:ext>
            </a:extLst>
          </p:cNvPr>
          <p:cNvSpPr/>
          <p:nvPr/>
        </p:nvSpPr>
        <p:spPr>
          <a:xfrm>
            <a:off x="6805573" y="4774607"/>
            <a:ext cx="35295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783531" y="238456"/>
            <a:ext cx="11275438" cy="938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9839" y="1253490"/>
            <a:ext cx="8943975" cy="3719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1971AB-7C84-4124-9F22-A87266C0FE3D}"/>
              </a:ext>
            </a:extLst>
          </p:cNvPr>
          <p:cNvSpPr txBox="1"/>
          <p:nvPr/>
        </p:nvSpPr>
        <p:spPr>
          <a:xfrm>
            <a:off x="1931437" y="4973320"/>
            <a:ext cx="279866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B73005-3B20-4448-8CFA-07E5105EF2A6}"/>
              </a:ext>
            </a:extLst>
          </p:cNvPr>
          <p:cNvSpPr txBox="1"/>
          <p:nvPr/>
        </p:nvSpPr>
        <p:spPr>
          <a:xfrm>
            <a:off x="5084063" y="4973319"/>
            <a:ext cx="26743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76C9E-3FBA-4906-9DFD-FBFDAC7DF7B4}"/>
              </a:ext>
            </a:extLst>
          </p:cNvPr>
          <p:cNvSpPr txBox="1"/>
          <p:nvPr/>
        </p:nvSpPr>
        <p:spPr>
          <a:xfrm>
            <a:off x="7893938" y="4964317"/>
            <a:ext cx="26743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550613" y="6128425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5532" y="6183548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49166" y="6151123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2" grpId="0" animBg="1"/>
      <p:bldP spid="10" grpId="0" animBg="1"/>
      <p:bldP spid="11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45456" y="5832889"/>
            <a:ext cx="5825836" cy="664479"/>
            <a:chOff x="708943" y="6110866"/>
            <a:chExt cx="5825836" cy="664479"/>
          </a:xfrm>
        </p:grpSpPr>
        <p:sp>
          <p:nvSpPr>
            <p:cNvPr id="5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lại</a:t>
              </a:r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hociu">
            <a:extLst>
              <a:ext uri="{FF2B5EF4-FFF2-40B4-BE49-F238E27FC236}">
                <a16:creationId xmlns:a16="http://schemas.microsoft.com/office/drawing/2014/main" xmlns="" id="{5A1BFF99-0A8B-422F-9CC7-323F5EB73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8" y="742540"/>
            <a:ext cx="88392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DDC7F-E03F-4A58-B53E-02F635C4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72" y="1066800"/>
            <a:ext cx="49530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B62E2A36-E3D7-4024-A09C-126A32A57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9750" y="1222248"/>
            <a:ext cx="5172075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>
            <a:extLst>
              <a:ext uri="{FF2B5EF4-FFF2-40B4-BE49-F238E27FC236}">
                <a16:creationId xmlns:a16="http://schemas.microsoft.com/office/drawing/2014/main" xmlns="" id="{DE0924BA-AFFC-4BEA-A446-924516F60A9C}"/>
              </a:ext>
            </a:extLst>
          </p:cNvPr>
          <p:cNvSpPr/>
          <p:nvPr/>
        </p:nvSpPr>
        <p:spPr>
          <a:xfrm>
            <a:off x="-1624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xmlns="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xmlns="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4557" y="1651820"/>
            <a:ext cx="8982567" cy="46752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4" name="文本框 32"/>
          <p:cNvSpPr txBox="1"/>
          <p:nvPr/>
        </p:nvSpPr>
        <p:spPr>
          <a:xfrm>
            <a:off x="0" y="0"/>
            <a:ext cx="33268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042"/>
            <a:ext cx="10866120" cy="1150620"/>
          </a:xfrm>
          <a:prstGeom prst="roundRect">
            <a:avLst/>
          </a:prstGeom>
          <a:solidFill>
            <a:srgbClr val="EF6D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đã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chuẩn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đón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khai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932" y="2711831"/>
            <a:ext cx="4017010" cy="288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332097" y="2691511"/>
            <a:ext cx="4505325" cy="292989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2362" y="2711831"/>
            <a:ext cx="3150870" cy="28898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0" y="0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5791" r="-1547"/>
          <a:stretch/>
        </p:blipFill>
        <p:spPr>
          <a:xfrm>
            <a:off x="1287780" y="4479925"/>
            <a:ext cx="9250680" cy="192786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9E03093-EB6B-4D6D-967E-1D7F48AB8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19081" y="2110902"/>
            <a:ext cx="54474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56451" y="2091447"/>
            <a:ext cx="1070043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9243" y="2461098"/>
            <a:ext cx="8949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4562" y="3317132"/>
            <a:ext cx="1021404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62289" y="3336587"/>
            <a:ext cx="60311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10527" y="4377447"/>
            <a:ext cx="797668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8832715" y="5321030"/>
            <a:ext cx="1147864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88C0DE3-B037-402C-8267-61D9FDB4C2F0}"/>
              </a:ext>
            </a:extLst>
          </p:cNvPr>
          <p:cNvGrpSpPr/>
          <p:nvPr/>
        </p:nvGrpSpPr>
        <p:grpSpPr>
          <a:xfrm>
            <a:off x="171451" y="4926330"/>
            <a:ext cx="1565909" cy="1633220"/>
            <a:chOff x="156834" y="1993081"/>
            <a:chExt cx="2109019" cy="2109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9" cy="155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TỪ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KHÓ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  <a:sym typeface="+mn-lt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897380" y="2468880"/>
            <a:ext cx="1680210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28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D8EDFB-E027-45D2-93BA-ED0F768DCDBF}"/>
              </a:ext>
            </a:extLst>
          </p:cNvPr>
          <p:cNvSpPr/>
          <p:nvPr/>
        </p:nvSpPr>
        <p:spPr>
          <a:xfrm>
            <a:off x="4945879" y="2812125"/>
            <a:ext cx="355352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9">
            <a:extLst>
              <a:ext uri="{FF2B5EF4-FFF2-40B4-BE49-F238E27FC236}">
                <a16:creationId xmlns:a16="http://schemas.microsoft.com/office/drawing/2014/main" xmlns="" id="{C972A5A1-A4DE-4E3E-9847-13F63EA6775F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xmlns="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xmlns="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C37D742C-E795-4A13-B890-5974FA778F5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65452" y="199013"/>
            <a:ext cx="1523365" cy="1489075"/>
          </a:xfrm>
          <a:prstGeom prst="rect">
            <a:avLst/>
          </a:prstGeom>
        </p:spPr>
      </p:pic>
      <p:pic>
        <p:nvPicPr>
          <p:cNvPr id="13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5A0CC97B-6ABA-42A1-84F0-04B018FE99A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76944" y="1371"/>
            <a:ext cx="1796415" cy="1758315"/>
          </a:xfrm>
          <a:prstGeom prst="rect">
            <a:avLst/>
          </a:prstGeom>
        </p:spPr>
      </p:pic>
      <p:pic>
        <p:nvPicPr>
          <p:cNvPr id="14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48EA3A49-39C9-454C-AD8C-53D1B3642850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88C0DE3-B037-402C-8267-61D9FDB4C2F0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CÂU DÀI</a:t>
              </a:r>
            </a:p>
          </p:txBody>
        </p:sp>
      </p:grpSp>
      <p:sp>
        <p:nvSpPr>
          <p:cNvPr id="18" name="2">
            <a:extLst>
              <a:ext uri="{FF2B5EF4-FFF2-40B4-BE49-F238E27FC236}">
                <a16:creationId xmlns:a16="http://schemas.microsoft.com/office/drawing/2014/main" xmlns="" id="{2789F092-2560-4A92-B9CC-D219E06F1F74}"/>
              </a:ext>
            </a:extLst>
          </p:cNvPr>
          <p:cNvSpPr/>
          <p:nvPr/>
        </p:nvSpPr>
        <p:spPr>
          <a:xfrm>
            <a:off x="2424750" y="770168"/>
            <a:ext cx="9198313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D07E8FD-004B-4B18-B724-35E5976D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74F0CB3-3F5F-43EF-B34D-5F03B68B1370}"/>
              </a:ext>
            </a:extLst>
          </p:cNvPr>
          <p:cNvGrpSpPr/>
          <p:nvPr/>
        </p:nvGrpSpPr>
        <p:grpSpPr>
          <a:xfrm>
            <a:off x="2440906" y="610857"/>
            <a:ext cx="9182157" cy="5347817"/>
            <a:chOff x="156834" y="1993081"/>
            <a:chExt cx="2109019" cy="2109019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xmlns="" id="{0C66C292-956E-4896-AC09-BFFA6827ED3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A062088-27E1-4BD2-8BCD-5E2BF4682DC5}"/>
                </a:ext>
              </a:extLst>
            </p:cNvPr>
            <p:cNvSpPr txBox="1"/>
            <p:nvPr/>
          </p:nvSpPr>
          <p:spPr>
            <a:xfrm>
              <a:off x="305173" y="2503120"/>
              <a:ext cx="1808630" cy="112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Nhưng vừa đến cổng trường,</a:t>
              </a:r>
              <a:r>
                <a:rPr lang="en-US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tôi đã thấy mấy bạn cùng lớp</a:t>
              </a:r>
              <a:r>
                <a:rPr lang="en-US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đang ríu rít nói cười ở trong sân. Ngay cạnh chúng tôi, mấy em lớp 1 đang rụt rè níu chặt tay bố mẹ, thật giống tôi năm ngoái.</a:t>
              </a:r>
              <a:endParaRPr lang="en-US" altLang="vi-VN" sz="3600" b="1" u="none" strike="noStrike" dirty="0">
                <a:solidFill>
                  <a:srgbClr val="FF000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5906ED8-E3B2-45D7-AFC8-6ED71D0EDB27}"/>
              </a:ext>
            </a:extLst>
          </p:cNvPr>
          <p:cNvCxnSpPr/>
          <p:nvPr/>
        </p:nvCxnSpPr>
        <p:spPr>
          <a:xfrm flipH="1">
            <a:off x="8757892" y="201594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1E765E4-5FDE-4690-B89D-C60A182D85DF}"/>
              </a:ext>
            </a:extLst>
          </p:cNvPr>
          <p:cNvCxnSpPr/>
          <p:nvPr/>
        </p:nvCxnSpPr>
        <p:spPr>
          <a:xfrm flipH="1">
            <a:off x="7529900" y="2552825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C7A50D4-3F68-4FE9-B25C-6518E1F6139E}"/>
              </a:ext>
            </a:extLst>
          </p:cNvPr>
          <p:cNvCxnSpPr/>
          <p:nvPr/>
        </p:nvCxnSpPr>
        <p:spPr>
          <a:xfrm flipH="1">
            <a:off x="4024697" y="3082304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6BA80A-F354-4518-ADD7-DE5ED2AFBEC8}"/>
              </a:ext>
            </a:extLst>
          </p:cNvPr>
          <p:cNvGrpSpPr/>
          <p:nvPr/>
        </p:nvGrpSpPr>
        <p:grpSpPr>
          <a:xfrm>
            <a:off x="6405946" y="3033312"/>
            <a:ext cx="298440" cy="543673"/>
            <a:chOff x="5293215" y="3056172"/>
            <a:chExt cx="298440" cy="54367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B6D5162-5374-4980-BBA7-8BFAE28CD82D}"/>
                </a:ext>
              </a:extLst>
            </p:cNvPr>
            <p:cNvCxnSpPr/>
            <p:nvPr/>
          </p:nvCxnSpPr>
          <p:spPr>
            <a:xfrm flipH="1">
              <a:off x="5293215" y="3070790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AAE1EE7-17AC-4882-B695-C0AC5D6A09B6}"/>
                </a:ext>
              </a:extLst>
            </p:cNvPr>
            <p:cNvCxnSpPr/>
            <p:nvPr/>
          </p:nvCxnSpPr>
          <p:spPr>
            <a:xfrm flipH="1">
              <a:off x="5370591" y="3056172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93D511A-8331-4D29-B9AD-816CFAFD5EE8}"/>
              </a:ext>
            </a:extLst>
          </p:cNvPr>
          <p:cNvCxnSpPr/>
          <p:nvPr/>
        </p:nvCxnSpPr>
        <p:spPr>
          <a:xfrm flipH="1">
            <a:off x="10608454" y="3136942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CECE8AF-DECA-4591-96FF-07893EB941FF}"/>
              </a:ext>
            </a:extLst>
          </p:cNvPr>
          <p:cNvCxnSpPr/>
          <p:nvPr/>
        </p:nvCxnSpPr>
        <p:spPr>
          <a:xfrm flipH="1">
            <a:off x="5726309" y="363292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4DF92F6-C345-49B7-A5E6-ED57A9AEB4CE}"/>
              </a:ext>
            </a:extLst>
          </p:cNvPr>
          <p:cNvCxnSpPr/>
          <p:nvPr/>
        </p:nvCxnSpPr>
        <p:spPr>
          <a:xfrm flipH="1">
            <a:off x="8097043" y="3597319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B03AE0-B975-4D92-823B-56880FBB546B}"/>
              </a:ext>
            </a:extLst>
          </p:cNvPr>
          <p:cNvGrpSpPr/>
          <p:nvPr/>
        </p:nvGrpSpPr>
        <p:grpSpPr>
          <a:xfrm>
            <a:off x="9296648" y="4287706"/>
            <a:ext cx="294131" cy="529056"/>
            <a:chOff x="7816114" y="4173405"/>
            <a:chExt cx="294131" cy="52905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2DB5CE8-933E-45A0-9A6B-A71D79F64EE7}"/>
                </a:ext>
              </a:extLst>
            </p:cNvPr>
            <p:cNvCxnSpPr/>
            <p:nvPr/>
          </p:nvCxnSpPr>
          <p:spPr>
            <a:xfrm flipH="1">
              <a:off x="7816114" y="4173406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159D3AA-5C5E-451B-AEF8-D2D74C38CF2A}"/>
                </a:ext>
              </a:extLst>
            </p:cNvPr>
            <p:cNvCxnSpPr/>
            <p:nvPr/>
          </p:nvCxnSpPr>
          <p:spPr>
            <a:xfrm flipH="1">
              <a:off x="7889181" y="4173405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3D511A-8331-4D29-B9AD-816CFAFD5EE8}"/>
              </a:ext>
            </a:extLst>
          </p:cNvPr>
          <p:cNvCxnSpPr/>
          <p:nvPr/>
        </p:nvCxnSpPr>
        <p:spPr>
          <a:xfrm flipH="1">
            <a:off x="4462924" y="4203742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trước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lớp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203685" y="4533636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65315" y="838279"/>
            <a:ext cx="8926685" cy="571676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4185" y="1144092"/>
            <a:ext cx="3727309" cy="1697977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407109"/>
                <a:ext cx="1808630" cy="133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rất nhanh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>
              <a:cxnSpLocks/>
            </p:cNvCxnSpPr>
            <p:nvPr/>
          </p:nvCxnSpPr>
          <p:spPr>
            <a:xfrm>
              <a:off x="4092423" y="2101146"/>
              <a:ext cx="3022125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58839" y="4547468"/>
            <a:ext cx="3822655" cy="1775832"/>
            <a:chOff x="3757801" y="3435612"/>
            <a:chExt cx="3822655" cy="2467514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467514"/>
              <a:chOff x="156834" y="1993081"/>
              <a:chExt cx="2109019" cy="2247777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7438" y="2254045"/>
                <a:ext cx="1711988" cy="198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lớn nhanh, vượt hẳn lên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54185" y="2899955"/>
            <a:ext cx="3727309" cy="1703793"/>
            <a:chOff x="7480337" y="2246088"/>
            <a:chExt cx="3822654" cy="2389297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89297"/>
              <a:chOff x="156834" y="1993081"/>
              <a:chExt cx="2109019" cy="2176525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200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nắm lấy và kéo lại, kéo xuống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72532" y="3104168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65111"/>
            <a:ext cx="906780" cy="848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62A97EE-B385-4ABD-8C8F-C823C1E72A01}"/>
              </a:ext>
            </a:extLst>
          </p:cNvPr>
          <p:cNvGrpSpPr/>
          <p:nvPr/>
        </p:nvGrpSpPr>
        <p:grpSpPr>
          <a:xfrm>
            <a:off x="7663327" y="1266453"/>
            <a:ext cx="3822655" cy="1579617"/>
            <a:chOff x="3757801" y="3435612"/>
            <a:chExt cx="3822655" cy="15595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467AB4D-0840-4F2C-BEB4-8023F53D3DF5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1559594"/>
              <a:chOff x="156834" y="1993081"/>
              <a:chExt cx="2109019" cy="1420710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xmlns="" id="{7264CEDE-5D78-4917-BA02-4ABE19EC458F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1420710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E03B304-99A0-497D-8FBF-3C5846D83F64}"/>
                  </a:ext>
                </a:extLst>
              </p:cNvPr>
              <p:cNvSpPr txBox="1"/>
              <p:nvPr/>
            </p:nvSpPr>
            <p:spPr>
              <a:xfrm>
                <a:off x="175346" y="2021878"/>
                <a:ext cx="2065283" cy="109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tủm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tỉm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xmlns="" id="{9352F893-7975-4211-97F0-5EEB36DD5E7E}"/>
                </a:ext>
              </a:extLst>
            </p:cNvPr>
            <p:cNvCxnSpPr/>
            <p:nvPr/>
          </p:nvCxnSpPr>
          <p:spPr>
            <a:xfrm>
              <a:off x="4732186" y="4080347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4EBC5A0-A711-4231-82EF-544C521AEF91}"/>
              </a:ext>
            </a:extLst>
          </p:cNvPr>
          <p:cNvGrpSpPr/>
          <p:nvPr/>
        </p:nvGrpSpPr>
        <p:grpSpPr>
          <a:xfrm>
            <a:off x="7713524" y="2882345"/>
            <a:ext cx="3822655" cy="1655365"/>
            <a:chOff x="3757801" y="3435612"/>
            <a:chExt cx="3822655" cy="23151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C707D9B-2C48-4935-80B1-556EB5D683B4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0"/>
              <a:chOff x="156834" y="1993081"/>
              <a:chExt cx="2109019" cy="2109019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xmlns="" id="{AF064111-A940-40B6-9490-62D8ADDF8D06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EDF21727-8989-492E-BC18-3B4C62F43B37}"/>
                  </a:ext>
                </a:extLst>
              </p:cNvPr>
              <p:cNvSpPr txBox="1"/>
              <p:nvPr/>
            </p:nvSpPr>
            <p:spPr>
              <a:xfrm>
                <a:off x="200570" y="2204265"/>
                <a:ext cx="2065283" cy="136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h</a:t>
                </a:r>
                <a:r>
                  <a:rPr lang="en-US" sz="3200" b="0" u="none" strike="noStrike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áo</a:t>
                </a: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b="0" u="none" strike="noStrike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hức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41" name="10">
              <a:extLst>
                <a:ext uri="{FF2B5EF4-FFF2-40B4-BE49-F238E27FC236}">
                  <a16:creationId xmlns:a16="http://schemas.microsoft.com/office/drawing/2014/main" xmlns="" id="{2D6C9A0F-33E6-400F-AC31-B01D558B8151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1086E81-610D-4440-88D8-1A3A5893EBF8}"/>
              </a:ext>
            </a:extLst>
          </p:cNvPr>
          <p:cNvGrpSpPr/>
          <p:nvPr/>
        </p:nvGrpSpPr>
        <p:grpSpPr>
          <a:xfrm>
            <a:off x="7669281" y="4539083"/>
            <a:ext cx="3822655" cy="1724557"/>
            <a:chOff x="3757801" y="3435612"/>
            <a:chExt cx="3822655" cy="231519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CFD80B5-2BFE-435F-8EFC-EDE85761BC0C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0"/>
              <a:chOff x="156834" y="1993081"/>
              <a:chExt cx="2109019" cy="2109019"/>
            </a:xfrm>
          </p:grpSpPr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xmlns="" id="{2ABE75D0-20FF-40DA-822B-30AA2C4420EB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005F954F-F47D-4D36-BB8B-2FF3914CD09A}"/>
                  </a:ext>
                </a:extLst>
              </p:cNvPr>
              <p:cNvSpPr txBox="1"/>
              <p:nvPr/>
            </p:nvSpPr>
            <p:spPr>
              <a:xfrm>
                <a:off x="200570" y="2204265"/>
                <a:ext cx="2065283" cy="136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ríu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rít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8" name="10">
              <a:extLst>
                <a:ext uri="{FF2B5EF4-FFF2-40B4-BE49-F238E27FC236}">
                  <a16:creationId xmlns:a16="http://schemas.microsoft.com/office/drawing/2014/main" xmlns="" id="{97EF4FEA-8790-49BE-8B5E-BBFFA86AF96B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332470" y="1760220"/>
            <a:ext cx="280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18170" y="3440430"/>
            <a:ext cx="356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72450" y="5189220"/>
            <a:ext cx="3326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960</Words>
  <Application>Microsoft Office PowerPoint</Application>
  <PresentationFormat>Custom</PresentationFormat>
  <Paragraphs>106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Chào mừng các em đến với môn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Bạn ấy nhận ra mình thay đổi như thế nào sau khi lên lớp 2?  </vt:lpstr>
      <vt:lpstr>PowerPoint Presentation</vt:lpstr>
      <vt:lpstr>PowerPoint Presentation</vt:lpstr>
      <vt:lpstr>PowerPoint Presentation</vt:lpstr>
      <vt:lpstr>LUYỆN TẬP 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Windows User</cp:lastModifiedBy>
  <cp:revision>79</cp:revision>
  <dcterms:created xsi:type="dcterms:W3CDTF">2021-06-23T11:29:27Z</dcterms:created>
  <dcterms:modified xsi:type="dcterms:W3CDTF">2022-05-15T09:56:35Z</dcterms:modified>
</cp:coreProperties>
</file>