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8"/>
  </p:notesMasterIdLst>
  <p:sldIdLst>
    <p:sldId id="2904" r:id="rId4"/>
    <p:sldId id="260" r:id="rId5"/>
    <p:sldId id="256" r:id="rId6"/>
    <p:sldId id="259" r:id="rId7"/>
    <p:sldId id="261" r:id="rId8"/>
    <p:sldId id="2884" r:id="rId9"/>
    <p:sldId id="265" r:id="rId10"/>
    <p:sldId id="2896" r:id="rId11"/>
    <p:sldId id="2897" r:id="rId12"/>
    <p:sldId id="2890" r:id="rId13"/>
    <p:sldId id="2902" r:id="rId14"/>
    <p:sldId id="2889" r:id="rId15"/>
    <p:sldId id="2892" r:id="rId16"/>
    <p:sldId id="28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xmlns="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xmlns="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7778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= 3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blipFill>
                <a:blip r:embed="rId4"/>
                <a:stretch>
                  <a:fillRect l="-6667" t="-13542" r="-61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701381" cy="1601511"/>
            <a:chOff x="1566387" y="2411755"/>
            <a:chExt cx="2568461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68461" cy="132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blipFill>
                <a:blip r:embed="rId5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blipFill>
                <a:blip r:embed="rId6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blipFill>
                <a:blip r:embed="rId7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541372" y="1431697"/>
            <a:ext cx="6811481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62506" y="-42928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9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517</Words>
  <Application>Microsoft Office PowerPoint</Application>
  <PresentationFormat>Widescreen</PresentationFormat>
  <Paragraphs>81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Wingdings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2021-07-09T06:30:31Z</dcterms:created>
  <dcterms:modified xsi:type="dcterms:W3CDTF">2022-05-25T14:09:12Z</dcterms:modified>
</cp:coreProperties>
</file>