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90" r:id="rId2"/>
    <p:sldMasterId id="2147483902" r:id="rId3"/>
    <p:sldMasterId id="2147483914" r:id="rId4"/>
  </p:sldMasterIdLst>
  <p:notesMasterIdLst>
    <p:notesMasterId r:id="rId27"/>
  </p:notesMasterIdLst>
  <p:sldIdLst>
    <p:sldId id="727" r:id="rId5"/>
    <p:sldId id="729" r:id="rId6"/>
    <p:sldId id="715" r:id="rId7"/>
    <p:sldId id="678" r:id="rId8"/>
    <p:sldId id="720" r:id="rId9"/>
    <p:sldId id="731" r:id="rId10"/>
    <p:sldId id="683" r:id="rId11"/>
    <p:sldId id="730" r:id="rId12"/>
    <p:sldId id="721" r:id="rId13"/>
    <p:sldId id="732" r:id="rId14"/>
    <p:sldId id="324" r:id="rId15"/>
    <p:sldId id="708" r:id="rId16"/>
    <p:sldId id="714" r:id="rId17"/>
    <p:sldId id="325" r:id="rId18"/>
    <p:sldId id="662" r:id="rId19"/>
    <p:sldId id="391" r:id="rId20"/>
    <p:sldId id="722" r:id="rId21"/>
    <p:sldId id="709" r:id="rId22"/>
    <p:sldId id="710" r:id="rId23"/>
    <p:sldId id="711" r:id="rId24"/>
    <p:sldId id="725" r:id="rId25"/>
    <p:sldId id="284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2BC4"/>
    <a:srgbClr val="D5E286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3" autoAdjust="0"/>
    <p:restoredTop sz="94609" autoAdjust="0"/>
  </p:normalViewPr>
  <p:slideViewPr>
    <p:cSldViewPr snapToGrid="0" showGuides="1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pPr/>
              <a:t>15/05/2022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6FAA3-9D4A-41D6-82F5-54288C6A5A2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453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6FAA3-9D4A-41D6-82F5-54288C6A5A2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809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F021B-2ED3-4590-9919-1BCD58B5F0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96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484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48384-54EC-4E7A-A006-0717F380527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95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HS </a:t>
            </a:r>
            <a:r>
              <a:rPr lang="en-US" dirty="0" err="1"/>
              <a:t>ch</a:t>
            </a:r>
            <a:r>
              <a:rPr lang="vi-VN" dirty="0"/>
              <a:t>ơ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cộng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36BD5-D0CA-498C-B4DA-87FD02C17A03}" type="slidenum">
              <a:rPr lang="vi-VN" smtClean="0"/>
              <a:pPr/>
              <a:t>22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746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73"/>
            <a:ext cx="9144000" cy="1655763"/>
          </a:xfrm>
        </p:spPr>
        <p:txBody>
          <a:bodyPr/>
          <a:lstStyle>
            <a:lvl1pPr marL="0" indent="0" algn="ctr">
              <a:buNone/>
              <a:defRPr sz="1900"/>
            </a:lvl1pPr>
            <a:lvl2pPr marL="342826" indent="0" algn="ctr">
              <a:buNone/>
              <a:defRPr sz="1500"/>
            </a:lvl2pPr>
            <a:lvl3pPr marL="685654" indent="0" algn="ctr">
              <a:buNone/>
              <a:defRPr sz="1500"/>
            </a:lvl3pPr>
            <a:lvl4pPr marL="1028472" indent="0" algn="ctr">
              <a:buNone/>
              <a:defRPr sz="1200"/>
            </a:lvl4pPr>
            <a:lvl5pPr marL="1371294" indent="0" algn="ctr">
              <a:buNone/>
              <a:defRPr sz="1200"/>
            </a:lvl5pPr>
            <a:lvl6pPr marL="1714116" indent="0" algn="ctr">
              <a:buNone/>
              <a:defRPr sz="1200"/>
            </a:lvl6pPr>
            <a:lvl7pPr marL="2056935" indent="0" algn="ctr">
              <a:buNone/>
              <a:defRPr sz="1200"/>
            </a:lvl7pPr>
            <a:lvl8pPr marL="2399760" indent="0" algn="ctr">
              <a:buNone/>
              <a:defRPr sz="1200"/>
            </a:lvl8pPr>
            <a:lvl9pPr marL="274258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44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10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7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7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555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149028"/>
      </p:ext>
    </p:extLst>
  </p:cSld>
  <p:clrMapOvr>
    <a:masterClrMapping/>
  </p:clrMapOvr>
  <p:transition spd="slow" advClick="0" advTm="2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043087"/>
      </p:ext>
    </p:extLst>
  </p:cSld>
  <p:clrMapOvr>
    <a:masterClrMapping/>
  </p:clrMapOvr>
  <p:transition spd="slow" advClick="0" advTm="2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259885"/>
      </p:ext>
    </p:extLst>
  </p:cSld>
  <p:clrMapOvr>
    <a:masterClrMapping/>
  </p:clrMapOvr>
  <p:transition spd="slow" advClick="0" advTm="2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504739"/>
      </p:ext>
    </p:extLst>
  </p:cSld>
  <p:clrMapOvr>
    <a:masterClrMapping/>
  </p:clrMapOvr>
  <p:transition spd="slow" advClick="0" advTm="2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136621"/>
      </p:ext>
    </p:extLst>
  </p:cSld>
  <p:clrMapOvr>
    <a:masterClrMapping/>
  </p:clrMapOvr>
  <p:transition spd="slow" advClick="0" advTm="2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986988"/>
      </p:ext>
    </p:extLst>
  </p:cSld>
  <p:clrMapOvr>
    <a:masterClrMapping/>
  </p:clrMapOvr>
  <p:transition spd="slow" advClick="0" advTm="2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807112"/>
      </p:ext>
    </p:extLst>
  </p:cSld>
  <p:clrMapOvr>
    <a:masterClrMapping/>
  </p:clrMapOvr>
  <p:transition spd="slow" advClick="0" advTm="2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328187"/>
      </p:ext>
    </p:extLst>
  </p:cSld>
  <p:clrMapOvr>
    <a:masterClrMapping/>
  </p:clrMapOvr>
  <p:transition spd="slow" advClick="0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857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442833"/>
      </p:ext>
    </p:extLst>
  </p:cSld>
  <p:clrMapOvr>
    <a:masterClrMapping/>
  </p:clrMapOvr>
  <p:transition spd="slow" advClick="0" advTm="2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147596"/>
      </p:ext>
    </p:extLst>
  </p:cSld>
  <p:clrMapOvr>
    <a:masterClrMapping/>
  </p:clrMapOvr>
  <p:transition spd="slow" advClick="0" advTm="2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241044"/>
      </p:ext>
    </p:extLst>
  </p:cSld>
  <p:clrMapOvr>
    <a:masterClrMapping/>
  </p:clrMapOvr>
  <p:transition spd="slow" advClick="0" advTm="2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自然&#10;&#10;已生成极高可信度的说明">
            <a:extLst>
              <a:ext uri="{FF2B5EF4-FFF2-40B4-BE49-F238E27FC236}">
                <a16:creationId xmlns="" xmlns:a16="http://schemas.microsoft.com/office/drawing/2014/main" id="{64A3EB8E-D800-464E-B7F9-AC1290DA6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3153" b="147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5968CC70-E47E-4EE8-B0FD-BA2897B3A3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8"/>
          <a:stretch/>
        </p:blipFill>
        <p:spPr>
          <a:xfrm>
            <a:off x="0" y="4432300"/>
            <a:ext cx="12192000" cy="2425700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>
            <a:extLst>
              <a:ext uri="{FF2B5EF4-FFF2-40B4-BE49-F238E27FC236}">
                <a16:creationId xmlns="" xmlns:a16="http://schemas.microsoft.com/office/drawing/2014/main" id="{1AB0347D-0525-44C2-A801-E7533E7AC4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21" y="4102100"/>
            <a:ext cx="3605279" cy="2755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AF5AFB9A-791B-4DE5-90BF-26AA74B4B8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36" y="4965700"/>
            <a:ext cx="2467781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5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380973"/>
      </p:ext>
    </p:extLst>
  </p:cSld>
  <p:clrMapOvr>
    <a:masterClrMapping/>
  </p:clrMapOvr>
  <p:transition spd="slow" advClick="0" advTm="2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243892"/>
      </p:ext>
    </p:extLst>
  </p:cSld>
  <p:clrMapOvr>
    <a:masterClrMapping/>
  </p:clrMapOvr>
  <p:transition spd="slow" advClick="0" advTm="2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332247"/>
      </p:ext>
    </p:extLst>
  </p:cSld>
  <p:clrMapOvr>
    <a:masterClrMapping/>
  </p:clrMapOvr>
  <p:transition spd="slow" advClick="0" advTm="2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686302"/>
      </p:ext>
    </p:extLst>
  </p:cSld>
  <p:clrMapOvr>
    <a:masterClrMapping/>
  </p:clrMapOvr>
  <p:transition spd="slow" advClick="0" advTm="2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795138"/>
      </p:ext>
    </p:extLst>
  </p:cSld>
  <p:clrMapOvr>
    <a:masterClrMapping/>
  </p:clrMapOvr>
  <p:transition spd="slow" advClick="0" advTm="2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55843"/>
      </p:ext>
    </p:extLst>
  </p:cSld>
  <p:clrMapOvr>
    <a:masterClrMapping/>
  </p:clrMapOvr>
  <p:transition spd="slow" advClick="0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6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01"/>
            <a:ext cx="10515600" cy="1500187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428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0284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677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828783"/>
      </p:ext>
    </p:extLst>
  </p:cSld>
  <p:clrMapOvr>
    <a:masterClrMapping/>
  </p:clrMapOvr>
  <p:transition spd="slow" advClick="0" advTm="2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321914"/>
      </p:ext>
    </p:extLst>
  </p:cSld>
  <p:clrMapOvr>
    <a:masterClrMapping/>
  </p:clrMapOvr>
  <p:transition spd="slow" advClick="0" advTm="2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435147"/>
      </p:ext>
    </p:extLst>
  </p:cSld>
  <p:clrMapOvr>
    <a:masterClrMapping/>
  </p:clrMapOvr>
  <p:transition spd="slow" advClick="0" advTm="2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073734"/>
      </p:ext>
    </p:extLst>
  </p:cSld>
  <p:clrMapOvr>
    <a:masterClrMapping/>
  </p:clrMapOvr>
  <p:transition spd="slow" advClick="0" advTm="2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575051"/>
      </p:ext>
    </p:extLst>
  </p:cSld>
  <p:clrMapOvr>
    <a:masterClrMapping/>
  </p:clrMapOvr>
  <p:transition spd="slow" advClick="0" advTm="200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E60AD-C1FB-440E-9DE4-1C76447899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3BE2F-24E9-4AA9-93A2-F5F16827C1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228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E60AD-C1FB-440E-9DE4-1C76447899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3BE2F-24E9-4AA9-93A2-F5F16827C1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9842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E60AD-C1FB-440E-9DE4-1C76447899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3BE2F-24E9-4AA9-93A2-F5F16827C1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028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E60AD-C1FB-440E-9DE4-1C76447899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3BE2F-24E9-4AA9-93A2-F5F16827C1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8204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E60AD-C1FB-440E-9DE4-1C76447899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3BE2F-24E9-4AA9-93A2-F5F16827C1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85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7428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E60AD-C1FB-440E-9DE4-1C76447899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3BE2F-24E9-4AA9-93A2-F5F16827C1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3228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E60AD-C1FB-440E-9DE4-1C76447899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3BE2F-24E9-4AA9-93A2-F5F16827C1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944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E60AD-C1FB-440E-9DE4-1C76447899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3BE2F-24E9-4AA9-93A2-F5F16827C1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3629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E60AD-C1FB-440E-9DE4-1C76447899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3BE2F-24E9-4AA9-93A2-F5F16827C1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228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E60AD-C1FB-440E-9DE4-1C76447899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3BE2F-24E9-4AA9-93A2-F5F16827C1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897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E60AD-C1FB-440E-9DE4-1C76447899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3BE2F-24E9-4AA9-93A2-F5F16827C1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8639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B31896C-5811-468A-ABFB-99BD176A4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93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826" indent="0">
              <a:buNone/>
              <a:defRPr sz="1500" b="1"/>
            </a:lvl2pPr>
            <a:lvl3pPr marL="685654" indent="0">
              <a:buNone/>
              <a:defRPr sz="1500" b="1"/>
            </a:lvl3pPr>
            <a:lvl4pPr marL="1028472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16" indent="0">
              <a:buNone/>
              <a:defRPr sz="1200" b="1"/>
            </a:lvl6pPr>
            <a:lvl7pPr marL="2056935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826" indent="0">
              <a:buNone/>
              <a:defRPr sz="1500" b="1"/>
            </a:lvl2pPr>
            <a:lvl3pPr marL="685654" indent="0">
              <a:buNone/>
              <a:defRPr sz="1500" b="1"/>
            </a:lvl3pPr>
            <a:lvl4pPr marL="1028472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16" indent="0">
              <a:buNone/>
              <a:defRPr sz="1200" b="1"/>
            </a:lvl6pPr>
            <a:lvl7pPr marL="2056935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97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19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35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3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26" indent="0">
              <a:buNone/>
              <a:defRPr sz="1100"/>
            </a:lvl2pPr>
            <a:lvl3pPr marL="685654" indent="0">
              <a:buNone/>
              <a:defRPr sz="900"/>
            </a:lvl3pPr>
            <a:lvl4pPr marL="1028472" indent="0">
              <a:buNone/>
              <a:defRPr sz="800"/>
            </a:lvl4pPr>
            <a:lvl5pPr marL="1371294" indent="0">
              <a:buNone/>
              <a:defRPr sz="800"/>
            </a:lvl5pPr>
            <a:lvl6pPr marL="1714116" indent="0">
              <a:buNone/>
              <a:defRPr sz="800"/>
            </a:lvl6pPr>
            <a:lvl7pPr marL="2056935" indent="0">
              <a:buNone/>
              <a:defRPr sz="800"/>
            </a:lvl7pPr>
            <a:lvl8pPr marL="2399760" indent="0">
              <a:buNone/>
              <a:defRPr sz="800"/>
            </a:lvl8pPr>
            <a:lvl9pPr marL="274258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92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3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26" indent="0">
              <a:buNone/>
              <a:defRPr sz="2100"/>
            </a:lvl2pPr>
            <a:lvl3pPr marL="685654" indent="0">
              <a:buNone/>
              <a:defRPr sz="1900"/>
            </a:lvl3pPr>
            <a:lvl4pPr marL="1028472" indent="0">
              <a:buNone/>
              <a:defRPr sz="1500"/>
            </a:lvl4pPr>
            <a:lvl5pPr marL="1371294" indent="0">
              <a:buNone/>
              <a:defRPr sz="1500"/>
            </a:lvl5pPr>
            <a:lvl6pPr marL="1714116" indent="0">
              <a:buNone/>
              <a:defRPr sz="1500"/>
            </a:lvl6pPr>
            <a:lvl7pPr marL="2056935" indent="0">
              <a:buNone/>
              <a:defRPr sz="1500"/>
            </a:lvl7pPr>
            <a:lvl8pPr marL="2399760" indent="0">
              <a:buNone/>
              <a:defRPr sz="1500"/>
            </a:lvl8pPr>
            <a:lvl9pPr marL="2742586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26" indent="0">
              <a:buNone/>
              <a:defRPr sz="1100"/>
            </a:lvl2pPr>
            <a:lvl3pPr marL="685654" indent="0">
              <a:buNone/>
              <a:defRPr sz="900"/>
            </a:lvl3pPr>
            <a:lvl4pPr marL="1028472" indent="0">
              <a:buNone/>
              <a:defRPr sz="800"/>
            </a:lvl4pPr>
            <a:lvl5pPr marL="1371294" indent="0">
              <a:buNone/>
              <a:defRPr sz="800"/>
            </a:lvl5pPr>
            <a:lvl6pPr marL="1714116" indent="0">
              <a:buNone/>
              <a:defRPr sz="800"/>
            </a:lvl6pPr>
            <a:lvl7pPr marL="2056935" indent="0">
              <a:buNone/>
              <a:defRPr sz="800"/>
            </a:lvl7pPr>
            <a:lvl8pPr marL="2399760" indent="0">
              <a:buNone/>
              <a:defRPr sz="800"/>
            </a:lvl8pPr>
            <a:lvl9pPr marL="274258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97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6" tIns="60948" rIns="121896" bIns="609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 vert="horz" wrap="square" lIns="121896" tIns="60948" rIns="121896" bIns="60948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defTabSz="1218930" eaLnBrk="0" fontAlgn="base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  <a:pPr defTabSz="121893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13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685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095" algn="l" defTabSz="685654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196" algn="l" defTabSz="685654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294" algn="l" defTabSz="685654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392" algn="l" defTabSz="685654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14" indent="-171414" algn="l" defTabSz="685654" rtl="0" eaLnBrk="0" fontAlgn="base" hangingPunct="0">
        <a:lnSpc>
          <a:spcPct val="90000"/>
        </a:lnSpc>
        <a:spcBef>
          <a:spcPts val="751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42" indent="-171414" algn="l" defTabSz="68565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059" indent="-171414" algn="l" defTabSz="68565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81" indent="-171414" algn="l" defTabSz="68565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03" indent="-171414" algn="l" defTabSz="68565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30" indent="-171414" algn="l" defTabSz="6856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47" indent="-171414" algn="l" defTabSz="6856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74" indent="-171414" algn="l" defTabSz="6856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02" indent="-171414" algn="l" defTabSz="6856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5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6" algn="l" defTabSz="68565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54" algn="l" defTabSz="68565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2" algn="l" defTabSz="68565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4" algn="l" defTabSz="68565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16" algn="l" defTabSz="68565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35" algn="l" defTabSz="68565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5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86" algn="l" defTabSz="68565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94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28" r:id="rId12"/>
  </p:sldLayoutIdLst>
  <p:transition spd="slow" advClick="0" advTm="2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35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 spd="slow" advClick="0" advTm="2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E60AD-C1FB-440E-9DE4-1C76447899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2022/5/15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3BE2F-24E9-4AA9-93A2-F5F16827C1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00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38519" y="1445247"/>
            <a:ext cx="9986962" cy="161582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95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CÔ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95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 DỰ GIỜ THĂM LỚP </a:t>
            </a:r>
            <a:r>
              <a:rPr lang="en-US" sz="4950" b="1" spc="38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2C</a:t>
            </a:r>
            <a:endParaRPr lang="en-US" b="1" spc="38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13791" y="5149942"/>
            <a:ext cx="827990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pc="38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38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38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spc="38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38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spc="38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38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spc="38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38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spc="38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spc="38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00" b="1" spc="38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38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spc="38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38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3200" b="1" spc="38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773085" y="1237403"/>
            <a:ext cx="4371975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258860" y="1319556"/>
            <a:ext cx="3400425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162242" y="621491"/>
            <a:ext cx="5419561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085484" eaLnBrk="0" hangingPunct="0">
              <a:defRPr/>
            </a:pP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</a:t>
            </a:r>
            <a:r>
              <a:rPr lang="en-US" sz="3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LÊ DẬT</a:t>
            </a:r>
            <a:endParaRPr lang="en-US" sz="3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0597" y="3601040"/>
            <a:ext cx="2469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0126" y="-80125"/>
            <a:ext cx="1696827" cy="18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00355" y="-91126"/>
            <a:ext cx="1800520" cy="198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011" y="4769963"/>
            <a:ext cx="2340990" cy="20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4458878"/>
            <a:ext cx="2300140" cy="239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21532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Không có mô tả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450" y="1527142"/>
            <a:ext cx="10935092" cy="50904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92229" y="149588"/>
            <a:ext cx="5522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2021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42902" y="526835"/>
            <a:ext cx="1039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="" xmlns:a16="http://schemas.microsoft.com/office/drawing/2014/main" id="{E23C76AE-8A02-4E84-88C2-9DBD5F07F02B}"/>
              </a:ext>
            </a:extLst>
          </p:cNvPr>
          <p:cNvSpPr/>
          <p:nvPr/>
        </p:nvSpPr>
        <p:spPr>
          <a:xfrm>
            <a:off x="2205873" y="1010362"/>
            <a:ext cx="7447174" cy="492443"/>
          </a:xfrm>
          <a:prstGeom prst="rect">
            <a:avLst/>
          </a:prstGeom>
          <a:ln w="3175"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037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ĐƯỜNG GẤP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KHÚC, HÌNH TỨ GIÁC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92229" y="149588"/>
            <a:ext cx="5522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2021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42902" y="526835"/>
            <a:ext cx="1039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8">
            <a:extLst>
              <a:ext uri="{FF2B5EF4-FFF2-40B4-BE49-F238E27FC236}">
                <a16:creationId xmlns="" xmlns:a16="http://schemas.microsoft.com/office/drawing/2014/main" id="{E23C76AE-8A02-4E84-88C2-9DBD5F07F02B}"/>
              </a:ext>
            </a:extLst>
          </p:cNvPr>
          <p:cNvSpPr/>
          <p:nvPr/>
        </p:nvSpPr>
        <p:spPr>
          <a:xfrm>
            <a:off x="2205873" y="1010362"/>
            <a:ext cx="7447174" cy="492443"/>
          </a:xfrm>
          <a:prstGeom prst="rect">
            <a:avLst/>
          </a:prstGeom>
          <a:ln w="3175"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037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ĐƯỜNG GẤP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KHÚC, HÌNH TỨ GIÁC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4153" y="2092751"/>
            <a:ext cx="5693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4">
            <a:extLst>
              <a:ext uri="{FF2B5EF4-FFF2-40B4-BE49-F238E27FC236}">
                <a16:creationId xmlns="" xmlns:a16="http://schemas.microsoft.com/office/drawing/2014/main" id="{3DD4CD97-29CD-471E-9AB8-886094331519}"/>
              </a:ext>
            </a:extLst>
          </p:cNvPr>
          <p:cNvCxnSpPr>
            <a:cxnSpLocks/>
          </p:cNvCxnSpPr>
          <p:nvPr/>
        </p:nvCxnSpPr>
        <p:spPr>
          <a:xfrm>
            <a:off x="3633975" y="4081805"/>
            <a:ext cx="2166952" cy="19257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7">
            <a:extLst>
              <a:ext uri="{FF2B5EF4-FFF2-40B4-BE49-F238E27FC236}">
                <a16:creationId xmlns="" xmlns:a16="http://schemas.microsoft.com/office/drawing/2014/main" id="{C9D39D1E-49D4-446E-B263-F5A73BD60B53}"/>
              </a:ext>
            </a:extLst>
          </p:cNvPr>
          <p:cNvCxnSpPr/>
          <p:nvPr/>
        </p:nvCxnSpPr>
        <p:spPr>
          <a:xfrm rot="10800000" flipV="1">
            <a:off x="5835194" y="3195685"/>
            <a:ext cx="1150068" cy="895547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7">
            <a:extLst>
              <a:ext uri="{FF2B5EF4-FFF2-40B4-BE49-F238E27FC236}">
                <a16:creationId xmlns="" xmlns:a16="http://schemas.microsoft.com/office/drawing/2014/main" id="{C9D39D1E-49D4-446E-B263-F5A73BD60B53}"/>
              </a:ext>
            </a:extLst>
          </p:cNvPr>
          <p:cNvCxnSpPr/>
          <p:nvPr/>
        </p:nvCxnSpPr>
        <p:spPr>
          <a:xfrm rot="16200000" flipH="1">
            <a:off x="6919277" y="3233394"/>
            <a:ext cx="961533" cy="867266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97345" y="3667028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51163" y="270706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12090" y="415093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48280" y="417921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74037" y="3612039"/>
            <a:ext cx="82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5cm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10053" y="3311950"/>
            <a:ext cx="751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4cm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24627" y="3332376"/>
            <a:ext cx="886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4cm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75694" y="4468305"/>
            <a:ext cx="177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10759" y="4997777"/>
            <a:ext cx="5693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02903" y="5696932"/>
            <a:ext cx="472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+ ? + ? =  ? cm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96326" y="6141563"/>
            <a:ext cx="2455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  ? cm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777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2229" y="149588"/>
            <a:ext cx="5522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2021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42902" y="526835"/>
            <a:ext cx="1039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="" xmlns:a16="http://schemas.microsoft.com/office/drawing/2014/main" id="{E23C76AE-8A02-4E84-88C2-9DBD5F07F02B}"/>
              </a:ext>
            </a:extLst>
          </p:cNvPr>
          <p:cNvSpPr/>
          <p:nvPr/>
        </p:nvSpPr>
        <p:spPr>
          <a:xfrm>
            <a:off x="2205873" y="1010362"/>
            <a:ext cx="7447174" cy="492443"/>
          </a:xfrm>
          <a:prstGeom prst="rect">
            <a:avLst/>
          </a:prstGeom>
          <a:ln w="3175"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037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ĐƯỜNG GẤP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KHÚC, HÌNH TỨ GIÁC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4153" y="2092751"/>
            <a:ext cx="5693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14">
            <a:extLst>
              <a:ext uri="{FF2B5EF4-FFF2-40B4-BE49-F238E27FC236}">
                <a16:creationId xmlns="" xmlns:a16="http://schemas.microsoft.com/office/drawing/2014/main" id="{3DD4CD97-29CD-471E-9AB8-886094331519}"/>
              </a:ext>
            </a:extLst>
          </p:cNvPr>
          <p:cNvCxnSpPr>
            <a:cxnSpLocks/>
          </p:cNvCxnSpPr>
          <p:nvPr/>
        </p:nvCxnSpPr>
        <p:spPr>
          <a:xfrm>
            <a:off x="3633975" y="4081805"/>
            <a:ext cx="2166952" cy="19257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7">
            <a:extLst>
              <a:ext uri="{FF2B5EF4-FFF2-40B4-BE49-F238E27FC236}">
                <a16:creationId xmlns="" xmlns:a16="http://schemas.microsoft.com/office/drawing/2014/main" id="{C9D39D1E-49D4-446E-B263-F5A73BD60B53}"/>
              </a:ext>
            </a:extLst>
          </p:cNvPr>
          <p:cNvCxnSpPr/>
          <p:nvPr/>
        </p:nvCxnSpPr>
        <p:spPr>
          <a:xfrm rot="10800000" flipV="1">
            <a:off x="5835194" y="3195685"/>
            <a:ext cx="1150068" cy="895547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7">
            <a:extLst>
              <a:ext uri="{FF2B5EF4-FFF2-40B4-BE49-F238E27FC236}">
                <a16:creationId xmlns="" xmlns:a16="http://schemas.microsoft.com/office/drawing/2014/main" id="{C9D39D1E-49D4-446E-B263-F5A73BD60B53}"/>
              </a:ext>
            </a:extLst>
          </p:cNvPr>
          <p:cNvCxnSpPr/>
          <p:nvPr/>
        </p:nvCxnSpPr>
        <p:spPr>
          <a:xfrm rot="16200000" flipH="1">
            <a:off x="6919277" y="3233394"/>
            <a:ext cx="961533" cy="867266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97345" y="3667028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51163" y="270706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2090" y="415093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48280" y="417921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4037" y="3612039"/>
            <a:ext cx="82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5cm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0053" y="3311950"/>
            <a:ext cx="751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4cm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24627" y="3332376"/>
            <a:ext cx="886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4cm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5694" y="4468305"/>
            <a:ext cx="177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0759" y="4997777"/>
            <a:ext cx="5693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02904" y="5696932"/>
            <a:ext cx="180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 + 4 + 4 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96326" y="6141563"/>
            <a:ext cx="2455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13 cm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83864" y="5728771"/>
            <a:ext cx="111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13(cm)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15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5F21FA5F-D24C-4398-866B-DD466DCC0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88" y="465337"/>
            <a:ext cx="11700224" cy="4858224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98F1A427-D885-4A29-A2A1-1F93C3855A3F}"/>
              </a:ext>
            </a:extLst>
          </p:cNvPr>
          <p:cNvCxnSpPr>
            <a:cxnSpLocks/>
          </p:cNvCxnSpPr>
          <p:nvPr/>
        </p:nvCxnSpPr>
        <p:spPr>
          <a:xfrm flipH="1">
            <a:off x="7753611" y="2015439"/>
            <a:ext cx="1628383" cy="9658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8">
            <a:extLst>
              <a:ext uri="{FF2B5EF4-FFF2-40B4-BE49-F238E27FC236}">
                <a16:creationId xmlns="" xmlns:a16="http://schemas.microsoft.com/office/drawing/2014/main" id="{D02588A3-741A-46F9-8775-CD994575927B}"/>
              </a:ext>
            </a:extLst>
          </p:cNvPr>
          <p:cNvSpPr/>
          <p:nvPr/>
        </p:nvSpPr>
        <p:spPr>
          <a:xfrm>
            <a:off x="6333948" y="1357611"/>
            <a:ext cx="6367444" cy="7314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06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Đoạn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thẳng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F7D154EE-15A4-4270-A314-A13403067351}"/>
              </a:ext>
            </a:extLst>
          </p:cNvPr>
          <p:cNvCxnSpPr>
            <a:cxnSpLocks/>
          </p:cNvCxnSpPr>
          <p:nvPr/>
        </p:nvCxnSpPr>
        <p:spPr>
          <a:xfrm>
            <a:off x="3995803" y="1894714"/>
            <a:ext cx="1404980" cy="735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F029E943-7448-460F-B547-D8174ED51132}"/>
              </a:ext>
            </a:extLst>
          </p:cNvPr>
          <p:cNvSpPr/>
          <p:nvPr/>
        </p:nvSpPr>
        <p:spPr>
          <a:xfrm>
            <a:off x="-373716" y="1393450"/>
            <a:ext cx="6367444" cy="7314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06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Đường</a:t>
            </a:r>
            <a:r>
              <a:rPr lang="en-US" altLang="zh-CN" sz="36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cong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10FB6C23-26BB-4E08-9B5A-2C980E02ECAD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2169457"/>
            <a:ext cx="693803" cy="37025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8">
            <a:extLst>
              <a:ext uri="{FF2B5EF4-FFF2-40B4-BE49-F238E27FC236}">
                <a16:creationId xmlns="" xmlns:a16="http://schemas.microsoft.com/office/drawing/2014/main" id="{76F4D7B9-4448-4DC2-904B-E6DC214FA46D}"/>
              </a:ext>
            </a:extLst>
          </p:cNvPr>
          <p:cNvSpPr/>
          <p:nvPr/>
        </p:nvSpPr>
        <p:spPr>
          <a:xfrm>
            <a:off x="3150226" y="5543125"/>
            <a:ext cx="6367444" cy="7314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06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Đường</a:t>
            </a:r>
            <a:r>
              <a:rPr lang="en-US" altLang="zh-CN" sz="36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gấp</a:t>
            </a:r>
            <a:r>
              <a:rPr lang="en-US" altLang="zh-CN" sz="36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khúc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5060" y="1068636"/>
            <a:ext cx="2489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0838" y="5585552"/>
            <a:ext cx="2732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1878375" y="4511408"/>
            <a:ext cx="2049138" cy="1211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0339" y="319489"/>
            <a:ext cx="11810081" cy="12338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64405" y="352540"/>
            <a:ext cx="11777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cong,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82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7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J1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971" y="-550726"/>
            <a:ext cx="14179805" cy="8576165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128405" y="2023354"/>
            <a:ext cx="8995389" cy="3498715"/>
          </a:xfrm>
          <a:prstGeom prst="rect">
            <a:avLst/>
          </a:prstGeom>
        </p:spPr>
        <p:txBody>
          <a:bodyPr wrap="none" numCol="1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</a:t>
            </a:r>
            <a:r>
              <a:rPr lang="en-US" sz="48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48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khoẻ</a:t>
            </a:r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55184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 flipV="1">
            <a:off x="-132315" y="-680483"/>
            <a:ext cx="12324316" cy="68048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endParaRPr lang="en-US" sz="6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7264400" y="-2057400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16268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261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C41BAFA-9560-460F-A703-888E3DEA8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436" y="1335989"/>
            <a:ext cx="5539485" cy="493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7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32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2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/>
        </p:nvCxnSpPr>
        <p:spPr>
          <a:xfrm flipV="1">
            <a:off x="1981200" y="603762"/>
            <a:ext cx="8229600" cy="13716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590800" y="4485664"/>
            <a:ext cx="8305800" cy="83487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742733" y="525780"/>
            <a:ext cx="448329" cy="54102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9042677" y="288894"/>
            <a:ext cx="177523" cy="534990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78683" y="2290230"/>
            <a:ext cx="5297954" cy="1446513"/>
          </a:xfrm>
          <a:prstGeom prst="rect">
            <a:avLst/>
          </a:prstGeom>
          <a:noFill/>
        </p:spPr>
        <p:txBody>
          <a:bodyPr wrap="none" lIns="91296" tIns="45702" rIns="91296" bIns="4570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2832"/>
            <a:r>
              <a:rPr lang="en-US" sz="8800" b="1" dirty="0" err="1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88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8800" b="1" dirty="0">
              <a:ln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3755" y="187296"/>
            <a:ext cx="5522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2021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3600" y="771932"/>
            <a:ext cx="1039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30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4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8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476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文本框 4"/>
          <p:cNvSpPr txBox="1"/>
          <p:nvPr/>
        </p:nvSpPr>
        <p:spPr>
          <a:xfrm>
            <a:off x="1472430" y="1396124"/>
            <a:ext cx="9411427" cy="1311445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algn="ctr" defTabSz="914060">
              <a:lnSpc>
                <a:spcPct val="150000"/>
              </a:lnSpc>
              <a:spcBef>
                <a:spcPct val="50000"/>
              </a:spcBef>
            </a:pPr>
            <a:r>
              <a:rPr lang="en-US" altLang="zh-CN" sz="60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hãy</a:t>
            </a:r>
            <a: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vẽ</a:t>
            </a:r>
            <a: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 </a:t>
            </a:r>
            <a:r>
              <a:rPr lang="en-US" altLang="zh-CN" sz="60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đoạn</a:t>
            </a:r>
            <a: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thẳng</a:t>
            </a:r>
            <a: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AB.</a:t>
            </a:r>
            <a:endParaRPr lang="zh-CN" altLang="en-US" sz="6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="" xmlns:a16="http://schemas.microsoft.com/office/drawing/2014/main" id="{7E2403AC-CC38-4CEB-98A2-22560D8A7A79}"/>
              </a:ext>
            </a:extLst>
          </p:cNvPr>
          <p:cNvCxnSpPr>
            <a:cxnSpLocks/>
          </p:cNvCxnSpPr>
          <p:nvPr/>
        </p:nvCxnSpPr>
        <p:spPr>
          <a:xfrm>
            <a:off x="3261266" y="3776824"/>
            <a:ext cx="509585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Đường nối Thẳng 6">
            <a:extLst>
              <a:ext uri="{FF2B5EF4-FFF2-40B4-BE49-F238E27FC236}">
                <a16:creationId xmlns="" xmlns:a16="http://schemas.microsoft.com/office/drawing/2014/main" id="{D26F1B9D-BEAD-4F26-A03D-B1522D5F6E24}"/>
              </a:ext>
            </a:extLst>
          </p:cNvPr>
          <p:cNvCxnSpPr>
            <a:cxnSpLocks/>
          </p:cNvCxnSpPr>
          <p:nvPr/>
        </p:nvCxnSpPr>
        <p:spPr>
          <a:xfrm>
            <a:off x="3261266" y="3625491"/>
            <a:ext cx="0" cy="3026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="" xmlns:a16="http://schemas.microsoft.com/office/drawing/2014/main" id="{6E7D1BD8-6D0C-4022-A392-8FFC7C8B4122}"/>
              </a:ext>
            </a:extLst>
          </p:cNvPr>
          <p:cNvCxnSpPr>
            <a:cxnSpLocks/>
          </p:cNvCxnSpPr>
          <p:nvPr/>
        </p:nvCxnSpPr>
        <p:spPr>
          <a:xfrm>
            <a:off x="8357120" y="3651187"/>
            <a:ext cx="0" cy="3026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A065396D-B2B4-4176-B4E3-64EABC34044D}"/>
              </a:ext>
            </a:extLst>
          </p:cNvPr>
          <p:cNvSpPr txBox="1"/>
          <p:nvPr/>
        </p:nvSpPr>
        <p:spPr>
          <a:xfrm>
            <a:off x="2960542" y="2916328"/>
            <a:ext cx="6014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165E9042-53B2-4689-BC63-BAB7FCDE221F}"/>
              </a:ext>
            </a:extLst>
          </p:cNvPr>
          <p:cNvSpPr txBox="1"/>
          <p:nvPr/>
        </p:nvSpPr>
        <p:spPr>
          <a:xfrm>
            <a:off x="8060626" y="2954161"/>
            <a:ext cx="56938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9107" y="206150"/>
            <a:ext cx="5522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2021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8379" y="960467"/>
            <a:ext cx="1039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4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9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8">
            <a:extLst>
              <a:ext uri="{FF2B5EF4-FFF2-40B4-BE49-F238E27FC236}">
                <a16:creationId xmlns="" xmlns:a16="http://schemas.microsoft.com/office/drawing/2014/main" id="{E23C76AE-8A02-4E84-88C2-9DBD5F07F02B}"/>
              </a:ext>
            </a:extLst>
          </p:cNvPr>
          <p:cNvSpPr/>
          <p:nvPr/>
        </p:nvSpPr>
        <p:spPr>
          <a:xfrm>
            <a:off x="1222000" y="2049692"/>
            <a:ext cx="10118035" cy="12191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060">
              <a:lnSpc>
                <a:spcPct val="150000"/>
              </a:lnSpc>
              <a:spcBef>
                <a:spcPct val="50000"/>
              </a:spcBef>
            </a:pPr>
            <a:r>
              <a:rPr lang="en-US" altLang="zh-CN" sz="60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hãy</a:t>
            </a:r>
            <a: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vẽ</a:t>
            </a:r>
            <a: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 đ</a:t>
            </a:r>
            <a:r>
              <a:rPr lang="vi-VN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ư</a:t>
            </a:r>
            <a:r>
              <a:rPr lang="en-US" altLang="zh-CN" sz="60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ờng</a:t>
            </a:r>
            <a: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60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thẳng</a:t>
            </a:r>
            <a: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CD. </a:t>
            </a:r>
            <a:endParaRPr lang="zh-CN" altLang="en-US" sz="6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="" xmlns:a16="http://schemas.microsoft.com/office/drawing/2014/main" id="{6C9D2BFC-658B-4F02-8C73-1BFF94CD2376}"/>
              </a:ext>
            </a:extLst>
          </p:cNvPr>
          <p:cNvCxnSpPr/>
          <p:nvPr/>
        </p:nvCxnSpPr>
        <p:spPr>
          <a:xfrm>
            <a:off x="2353832" y="4475376"/>
            <a:ext cx="71164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Đường nối Thẳng 6">
            <a:extLst>
              <a:ext uri="{FF2B5EF4-FFF2-40B4-BE49-F238E27FC236}">
                <a16:creationId xmlns="" xmlns:a16="http://schemas.microsoft.com/office/drawing/2014/main" id="{9C604B9E-6667-4ABB-90A9-85DC8F9AB50E}"/>
              </a:ext>
            </a:extLst>
          </p:cNvPr>
          <p:cNvCxnSpPr>
            <a:cxnSpLocks/>
          </p:cNvCxnSpPr>
          <p:nvPr/>
        </p:nvCxnSpPr>
        <p:spPr>
          <a:xfrm>
            <a:off x="8451610" y="4305189"/>
            <a:ext cx="0" cy="3026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="" xmlns:a16="http://schemas.microsoft.com/office/drawing/2014/main" id="{9FF5D36E-C09A-4A3F-914E-5FD7A0D5A02B}"/>
              </a:ext>
            </a:extLst>
          </p:cNvPr>
          <p:cNvCxnSpPr>
            <a:cxnSpLocks/>
          </p:cNvCxnSpPr>
          <p:nvPr/>
        </p:nvCxnSpPr>
        <p:spPr>
          <a:xfrm>
            <a:off x="3463275" y="4295762"/>
            <a:ext cx="0" cy="3026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F1723224-CF55-4CAA-9D9B-1EAB70C74C81}"/>
              </a:ext>
            </a:extLst>
          </p:cNvPr>
          <p:cNvSpPr txBox="1"/>
          <p:nvPr/>
        </p:nvSpPr>
        <p:spPr>
          <a:xfrm>
            <a:off x="3219112" y="3470249"/>
            <a:ext cx="6014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BC33849A-D403-4AD6-97D1-7A950708BB1D}"/>
              </a:ext>
            </a:extLst>
          </p:cNvPr>
          <p:cNvSpPr txBox="1"/>
          <p:nvPr/>
        </p:nvSpPr>
        <p:spPr>
          <a:xfrm>
            <a:off x="8169740" y="3476702"/>
            <a:ext cx="6014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3755" y="187296"/>
            <a:ext cx="5522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2021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3600" y="771932"/>
            <a:ext cx="1039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8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C1C8CED-C2BB-4938-8E58-E7108031D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48" y="0"/>
            <a:ext cx="9807878" cy="67751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4B856ED-2BE3-4CEE-A121-4E12809BE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62" y="564899"/>
            <a:ext cx="9469677" cy="6092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BBC02E4-3B0D-4895-A6E0-835CA40DD6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976"/>
            <a:ext cx="1238589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8833908-3872-4F0B-AF80-A83045F3F0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548"/>
            <a:ext cx="3741972" cy="618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6571" y="4257878"/>
            <a:ext cx="120962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FFFF00"/>
                </a:solidFill>
              </a:rPr>
              <a:t>Đây là cây cầu bắc ngang sông Hồng ở thủ đô Hà Nội.</a:t>
            </a:r>
          </a:p>
          <a:p>
            <a:r>
              <a:rPr lang="vi-VN" sz="3200" b="1" dirty="0" smtClean="0">
                <a:solidFill>
                  <a:srgbClr val="FFFF00"/>
                </a:solidFill>
              </a:rPr>
              <a:t>-Được xây dựng cách đây hơn 100 năm, thời đó cây cầu Long Biên là cây cầu dài thứ hai trên thế giới.</a:t>
            </a:r>
          </a:p>
          <a:p>
            <a:r>
              <a:rPr lang="vi-VN" sz="3200" b="1" dirty="0" smtClean="0">
                <a:solidFill>
                  <a:srgbClr val="FFFF00"/>
                </a:solidFill>
              </a:rPr>
              <a:t>-Cho đến nay, cây cầu vẫn nổi tiếng đẹp </a:t>
            </a:r>
            <a:r>
              <a:rPr lang="en-US" sz="3200" b="1" dirty="0" smtClean="0">
                <a:solidFill>
                  <a:srgbClr val="FFFF00"/>
                </a:solidFill>
              </a:rPr>
              <a:t>.V</a:t>
            </a:r>
            <a:r>
              <a:rPr lang="vi-VN" sz="3200" b="1" dirty="0" smtClean="0">
                <a:solidFill>
                  <a:srgbClr val="FFFF00"/>
                </a:solidFill>
              </a:rPr>
              <a:t>ì các chi tiết sắt được tạo thành những đường gấp khúc hài hòa</a:t>
            </a:r>
            <a:r>
              <a:rPr lang="vi-VN" sz="1800" b="1" dirty="0" smtClean="0">
                <a:solidFill>
                  <a:srgbClr val="FFFF00"/>
                </a:solidFill>
              </a:rPr>
              <a:t>.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3755" y="0"/>
            <a:ext cx="5522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2021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4173" y="413714"/>
            <a:ext cx="1039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25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247534" y="-1861795"/>
            <a:ext cx="5590095" cy="115761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64328" y="0"/>
            <a:ext cx="5522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2021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3027" y="451421"/>
            <a:ext cx="1039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="" xmlns:a16="http://schemas.microsoft.com/office/drawing/2014/main" id="{E23C76AE-8A02-4E84-88C2-9DBD5F07F02B}"/>
              </a:ext>
            </a:extLst>
          </p:cNvPr>
          <p:cNvSpPr/>
          <p:nvPr/>
        </p:nvSpPr>
        <p:spPr>
          <a:xfrm>
            <a:off x="2187020" y="1132910"/>
            <a:ext cx="7447174" cy="492443"/>
          </a:xfrm>
          <a:prstGeom prst="rect">
            <a:avLst/>
          </a:prstGeom>
          <a:ln w="3175"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037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ĐƯỜNG GẤP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KHÚC, HÌNH TỨ GIÁC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30272DDC-9F8E-44EC-9F75-C3C9B9D64251}"/>
              </a:ext>
            </a:extLst>
          </p:cNvPr>
          <p:cNvSpPr txBox="1"/>
          <p:nvPr/>
        </p:nvSpPr>
        <p:spPr>
          <a:xfrm>
            <a:off x="518303" y="4435296"/>
            <a:ext cx="258275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百变马丁" panose="02010601030101010101" pitchFamily="2" charset="-122"/>
              <a:ea typeface="百变马丁" panose="02010601030101010101" pitchFamily="2" charset="-122"/>
              <a:cs typeface="+mn-cs"/>
            </a:endParaRPr>
          </a:p>
        </p:txBody>
      </p:sp>
      <p:sp>
        <p:nvSpPr>
          <p:cNvPr id="21" name="矩形 8">
            <a:extLst>
              <a:ext uri="{FF2B5EF4-FFF2-40B4-BE49-F238E27FC236}">
                <a16:creationId xmlns="" xmlns:a16="http://schemas.microsoft.com/office/drawing/2014/main" id="{E23C76AE-8A02-4E84-88C2-9DBD5F07F02B}"/>
              </a:ext>
            </a:extLst>
          </p:cNvPr>
          <p:cNvSpPr/>
          <p:nvPr/>
        </p:nvSpPr>
        <p:spPr>
          <a:xfrm>
            <a:off x="2205873" y="1010362"/>
            <a:ext cx="7447174" cy="492443"/>
          </a:xfrm>
          <a:prstGeom prst="rect">
            <a:avLst/>
          </a:prstGeom>
          <a:ln w="3175"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037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ĐƯỜNG GẤP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KHÚC, HÌNH TỨ GIÁC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6733" y="6221690"/>
            <a:ext cx="10031508" cy="636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2,3,4 ..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2229" y="149588"/>
            <a:ext cx="5522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2021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42" y="526835"/>
            <a:ext cx="1039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14">
            <a:extLst>
              <a:ext uri="{FF2B5EF4-FFF2-40B4-BE49-F238E27FC236}">
                <a16:creationId xmlns="" xmlns:a16="http://schemas.microsoft.com/office/drawing/2014/main" id="{3DD4CD97-29CD-471E-9AB8-886094331519}"/>
              </a:ext>
            </a:extLst>
          </p:cNvPr>
          <p:cNvCxnSpPr>
            <a:cxnSpLocks/>
          </p:cNvCxnSpPr>
          <p:nvPr/>
        </p:nvCxnSpPr>
        <p:spPr>
          <a:xfrm>
            <a:off x="3978112" y="2752628"/>
            <a:ext cx="1987842" cy="858241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7">
            <a:extLst>
              <a:ext uri="{FF2B5EF4-FFF2-40B4-BE49-F238E27FC236}">
                <a16:creationId xmlns="" xmlns:a16="http://schemas.microsoft.com/office/drawing/2014/main" id="{C9D39D1E-49D4-446E-B263-F5A73BD60B53}"/>
              </a:ext>
            </a:extLst>
          </p:cNvPr>
          <p:cNvCxnSpPr/>
          <p:nvPr/>
        </p:nvCxnSpPr>
        <p:spPr>
          <a:xfrm rot="10800000" flipV="1">
            <a:off x="5957739" y="3082565"/>
            <a:ext cx="1555424" cy="518477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7">
            <a:extLst>
              <a:ext uri="{FF2B5EF4-FFF2-40B4-BE49-F238E27FC236}">
                <a16:creationId xmlns="" xmlns:a16="http://schemas.microsoft.com/office/drawing/2014/main" id="{C9D39D1E-49D4-446E-B263-F5A73BD60B53}"/>
              </a:ext>
            </a:extLst>
          </p:cNvPr>
          <p:cNvCxnSpPr/>
          <p:nvPr/>
        </p:nvCxnSpPr>
        <p:spPr>
          <a:xfrm rot="10800000" flipV="1">
            <a:off x="2799762" y="2762050"/>
            <a:ext cx="1187777" cy="725865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65747" y="2978872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2cm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79823" y="3065282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3cm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22274" y="2831184"/>
            <a:ext cx="650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5cm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48932" y="3478492"/>
            <a:ext cx="39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10001" y="2377127"/>
            <a:ext cx="39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28909" y="3679596"/>
            <a:ext cx="39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38769" y="3124985"/>
            <a:ext cx="39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88675" y="3836709"/>
            <a:ext cx="4213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MNPQ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13262" y="4356754"/>
            <a:ext cx="7663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MNPQ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thẳng:MN,NP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PQ.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33688" y="4848520"/>
            <a:ext cx="7663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MNPQ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thẳng:MN,NP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PQ: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72967" y="5707930"/>
            <a:ext cx="275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2cm + 5cm + 3cm =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矩形 8">
            <a:extLst>
              <a:ext uri="{FF2B5EF4-FFF2-40B4-BE49-F238E27FC236}">
                <a16:creationId xmlns="" xmlns:a16="http://schemas.microsoft.com/office/drawing/2014/main" id="{E23C76AE-8A02-4E84-88C2-9DBD5F07F02B}"/>
              </a:ext>
            </a:extLst>
          </p:cNvPr>
          <p:cNvSpPr/>
          <p:nvPr/>
        </p:nvSpPr>
        <p:spPr>
          <a:xfrm>
            <a:off x="2083324" y="1945187"/>
            <a:ext cx="7165942" cy="430887"/>
          </a:xfrm>
          <a:prstGeom prst="rect">
            <a:avLst/>
          </a:prstGeom>
          <a:ln w="3175"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037">
              <a:spcBef>
                <a:spcPct val="50000"/>
              </a:spcBef>
            </a:pPr>
            <a:r>
              <a:rPr lang="en-US" altLang="zh-CN" sz="28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a.Đường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gấp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khúc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dài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đường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gấp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khúc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79251" y="1470583"/>
            <a:ext cx="1715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DD2BC4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D2BC4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2400" b="1" dirty="0">
              <a:solidFill>
                <a:srgbClr val="DD2BC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47036" y="5693791"/>
            <a:ext cx="952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10cm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02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/>
      <p:bldP spid="26" grpId="0"/>
      <p:bldP spid="27" grpId="0"/>
      <p:bldP spid="28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2229" y="149588"/>
            <a:ext cx="5522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2021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2902" y="526835"/>
            <a:ext cx="1039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="" xmlns:a16="http://schemas.microsoft.com/office/drawing/2014/main" id="{E23C76AE-8A02-4E84-88C2-9DBD5F07F02B}"/>
              </a:ext>
            </a:extLst>
          </p:cNvPr>
          <p:cNvSpPr/>
          <p:nvPr/>
        </p:nvSpPr>
        <p:spPr>
          <a:xfrm>
            <a:off x="2205873" y="1010362"/>
            <a:ext cx="7447174" cy="492443"/>
          </a:xfrm>
          <a:prstGeom prst="rect">
            <a:avLst/>
          </a:prstGeom>
          <a:ln w="3175"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037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ĐƯỜNG GẤP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KHÚC, HÌNH TỨ GIÁC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 descr="Không có mô tả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685880" y="131973"/>
            <a:ext cx="4487163" cy="8257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6">
            <a:extLst>
              <a:ext uri="{FF2B5EF4-FFF2-40B4-BE49-F238E27FC236}">
                <a16:creationId xmlns="" xmlns:a16="http://schemas.microsoft.com/office/drawing/2014/main" id="{8BD391CF-5B99-4087-8C9F-79A446A27CB5}"/>
              </a:ext>
            </a:extLst>
          </p:cNvPr>
          <p:cNvCxnSpPr/>
          <p:nvPr/>
        </p:nvCxnSpPr>
        <p:spPr>
          <a:xfrm flipV="1">
            <a:off x="1322576" y="4084265"/>
            <a:ext cx="990600" cy="1147762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0A9BD4B-3A98-423C-AAD9-683D5284B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099" y="5198484"/>
            <a:ext cx="488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="" xmlns:a16="http://schemas.microsoft.com/office/drawing/2014/main" id="{3C7DC0BD-2DBB-41D2-AF39-5970E283E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816" y="3614628"/>
            <a:ext cx="488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7">
            <a:extLst>
              <a:ext uri="{FF2B5EF4-FFF2-40B4-BE49-F238E27FC236}">
                <a16:creationId xmlns="" xmlns:a16="http://schemas.microsoft.com/office/drawing/2014/main" id="{C9D39D1E-49D4-446E-B263-F5A73BD60B53}"/>
              </a:ext>
            </a:extLst>
          </p:cNvPr>
          <p:cNvCxnSpPr/>
          <p:nvPr/>
        </p:nvCxnSpPr>
        <p:spPr>
          <a:xfrm flipV="1">
            <a:off x="8452776" y="3668163"/>
            <a:ext cx="1743959" cy="9426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12">
            <a:extLst>
              <a:ext uri="{FF2B5EF4-FFF2-40B4-BE49-F238E27FC236}">
                <a16:creationId xmlns="" xmlns:a16="http://schemas.microsoft.com/office/drawing/2014/main" id="{3A53492A-6742-45EA-A5A1-B5561DDF1213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10309" y="4457601"/>
            <a:ext cx="1612473" cy="35795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14">
            <a:extLst>
              <a:ext uri="{FF2B5EF4-FFF2-40B4-BE49-F238E27FC236}">
                <a16:creationId xmlns="" xmlns:a16="http://schemas.microsoft.com/office/drawing/2014/main" id="{3DD4CD97-29CD-471E-9AB8-886094331519}"/>
              </a:ext>
            </a:extLst>
          </p:cNvPr>
          <p:cNvCxnSpPr>
            <a:cxnSpLocks/>
          </p:cNvCxnSpPr>
          <p:nvPr/>
        </p:nvCxnSpPr>
        <p:spPr>
          <a:xfrm flipV="1">
            <a:off x="8133856" y="5291565"/>
            <a:ext cx="2100963" cy="2787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17">
            <a:extLst>
              <a:ext uri="{FF2B5EF4-FFF2-40B4-BE49-F238E27FC236}">
                <a16:creationId xmlns="" xmlns:a16="http://schemas.microsoft.com/office/drawing/2014/main" id="{A49A1E96-5298-487D-A6AA-8B24A60BE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5372" y="5282242"/>
            <a:ext cx="488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5" name="TextBox 17">
            <a:extLst>
              <a:ext uri="{FF2B5EF4-FFF2-40B4-BE49-F238E27FC236}">
                <a16:creationId xmlns="" xmlns:a16="http://schemas.microsoft.com/office/drawing/2014/main" id="{A52D25F8-570D-448E-B73F-5A8AAC03C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7841" y="3164938"/>
            <a:ext cx="488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6" name="TextBox 17">
            <a:extLst>
              <a:ext uri="{FF2B5EF4-FFF2-40B4-BE49-F238E27FC236}">
                <a16:creationId xmlns="" xmlns:a16="http://schemas.microsoft.com/office/drawing/2014/main" id="{EA6B9B84-FE62-41DC-A3CE-6D49D932F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1043" y="5243398"/>
            <a:ext cx="488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="" xmlns:a16="http://schemas.microsoft.com/office/drawing/2014/main" id="{09B59A8B-D4C4-4DF7-ABF6-F715D2C1BA15}"/>
              </a:ext>
            </a:extLst>
          </p:cNvPr>
          <p:cNvSpPr txBox="1"/>
          <p:nvPr/>
        </p:nvSpPr>
        <p:spPr>
          <a:xfrm>
            <a:off x="538199" y="5731604"/>
            <a:ext cx="3993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="" xmlns:a16="http://schemas.microsoft.com/office/drawing/2014/main" id="{885F6978-0310-41AA-9418-0233434D5049}"/>
              </a:ext>
            </a:extLst>
          </p:cNvPr>
          <p:cNvSpPr txBox="1"/>
          <p:nvPr/>
        </p:nvSpPr>
        <p:spPr>
          <a:xfrm>
            <a:off x="6997299" y="5688686"/>
            <a:ext cx="418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17">
            <a:extLst>
              <a:ext uri="{FF2B5EF4-FFF2-40B4-BE49-F238E27FC236}">
                <a16:creationId xmlns="" xmlns:a16="http://schemas.microsoft.com/office/drawing/2014/main" id="{A849FD32-23CD-41EE-BA34-0FAEDDE27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3486" y="3235112"/>
            <a:ext cx="488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cxnSp>
        <p:nvCxnSpPr>
          <p:cNvPr id="32" name="Straight Connector 7">
            <a:extLst>
              <a:ext uri="{FF2B5EF4-FFF2-40B4-BE49-F238E27FC236}">
                <a16:creationId xmlns="" xmlns:a16="http://schemas.microsoft.com/office/drawing/2014/main" id="{C9D39D1E-49D4-446E-B263-F5A73BD60B53}"/>
              </a:ext>
            </a:extLst>
          </p:cNvPr>
          <p:cNvCxnSpPr/>
          <p:nvPr/>
        </p:nvCxnSpPr>
        <p:spPr>
          <a:xfrm rot="10800000">
            <a:off x="2309566" y="4093279"/>
            <a:ext cx="1013388" cy="888473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94839" y="4454676"/>
            <a:ext cx="320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4521" y="2887668"/>
            <a:ext cx="48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67643" y="187296"/>
            <a:ext cx="5522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2021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29782" y="771932"/>
            <a:ext cx="1039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70960" y="2939572"/>
            <a:ext cx="680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矩形 8">
            <a:extLst>
              <a:ext uri="{FF2B5EF4-FFF2-40B4-BE49-F238E27FC236}">
                <a16:creationId xmlns="" xmlns:a16="http://schemas.microsoft.com/office/drawing/2014/main" id="{E23C76AE-8A02-4E84-88C2-9DBD5F07F02B}"/>
              </a:ext>
            </a:extLst>
          </p:cNvPr>
          <p:cNvSpPr/>
          <p:nvPr/>
        </p:nvSpPr>
        <p:spPr>
          <a:xfrm>
            <a:off x="2196447" y="1321447"/>
            <a:ext cx="7447174" cy="492443"/>
          </a:xfrm>
          <a:prstGeom prst="rect">
            <a:avLst/>
          </a:prstGeom>
          <a:ln w="3175"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037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ĐƯỜNG GẤP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KHÚC, HÌNH TỨ GIÁC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9653" y="2082187"/>
            <a:ext cx="21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DD2BC4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DD2BC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DD2BC4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b="1" dirty="0">
              <a:solidFill>
                <a:srgbClr val="DD2BC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6945" y="3536414"/>
            <a:ext cx="48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0964" y="3591499"/>
            <a:ext cx="539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847445"/>
      </p:ext>
    </p:extLst>
  </p:cSld>
  <p:clrMapOvr>
    <a:masterClrMapping/>
  </p:clrMapOvr>
  <p:transition spd="slow" advTm="8786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/>
      <p:bldP spid="25" grpId="0"/>
      <p:bldP spid="26" grpId="0"/>
      <p:bldP spid="39" grpId="0"/>
      <p:bldP spid="40" grpId="0"/>
      <p:bldP spid="47" grpId="0"/>
      <p:bldP spid="42" grpId="0"/>
      <p:bldP spid="43" grpId="0"/>
      <p:bldP spid="51" grpId="0"/>
      <p:bldP spid="27" grpId="0"/>
      <p:bldP spid="28" grpId="0"/>
    </p:bldLst>
  </p:timing>
  <p:extLst mod="1">
    <p:ext uri="{3A86A75C-4F4B-4683-9AE1-C65F6400EC91}">
      <p14:laserTraceLst xmlns:p14="http://schemas.microsoft.com/office/powerpoint/2010/main">
        <p14:tracePtLst>
          <p14:tracePt t="7005" x="1014413" y="2282825"/>
          <p14:tracePt t="7011" x="1004888" y="2273300"/>
          <p14:tracePt t="7026" x="995363" y="2273300"/>
          <p14:tracePt t="7033" x="995363" y="2265363"/>
          <p14:tracePt t="7048" x="985838" y="2265363"/>
          <p14:tracePt t="7062" x="977900" y="2265363"/>
          <p14:tracePt t="7077" x="968375" y="2265363"/>
          <p14:tracePt t="7092" x="958850" y="2265363"/>
          <p14:tracePt t="7100" x="958850" y="2255838"/>
          <p14:tracePt t="7107" x="949325" y="2255838"/>
          <p14:tracePt t="7114" x="941388" y="2255838"/>
          <p14:tracePt t="7122" x="941388" y="2246313"/>
          <p14:tracePt t="7137" x="931863" y="2246313"/>
          <p14:tracePt t="7144" x="922338" y="2236788"/>
          <p14:tracePt t="7159" x="912813" y="2228850"/>
          <p14:tracePt t="7174" x="904875" y="2228850"/>
          <p14:tracePt t="7182" x="904875" y="2219325"/>
          <p14:tracePt t="7196" x="895350" y="2219325"/>
          <p14:tracePt t="7204" x="885825" y="2209800"/>
          <p14:tracePt t="7220" x="876300" y="2209800"/>
          <p14:tracePt t="7226" x="868363" y="2200275"/>
          <p14:tracePt t="7234" x="858838" y="2192338"/>
          <p14:tracePt t="7241" x="849313" y="2182813"/>
          <p14:tracePt t="7248" x="839788" y="2173288"/>
          <p14:tracePt t="7263" x="839788" y="2163763"/>
          <p14:tracePt t="7270" x="831850" y="2155825"/>
          <p14:tracePt t="7300" x="822325" y="2155825"/>
          <p14:tracePt t="7308" x="822325" y="2146300"/>
          <p14:tracePt t="7473" x="822325" y="2136775"/>
          <p14:tracePt t="7495" x="822325" y="2127250"/>
          <p14:tracePt t="7605" x="822325" y="2119313"/>
          <p14:tracePt t="7613" x="822325" y="2109788"/>
          <p14:tracePt t="7636" x="822325" y="2100263"/>
          <p14:tracePt t="7643" x="822325" y="2090738"/>
          <p14:tracePt t="7650" x="822325" y="2082800"/>
          <p14:tracePt t="7657" x="822325" y="2073275"/>
          <p14:tracePt t="7665" x="822325" y="2063750"/>
          <p14:tracePt t="7673" x="822325" y="2054225"/>
          <p14:tracePt t="7687" x="822325" y="2046288"/>
          <p14:tracePt t="7695" x="822325" y="2036763"/>
          <p14:tracePt t="7717" x="822325" y="2027238"/>
          <p14:tracePt t="7732" x="822325" y="2017713"/>
          <p14:tracePt t="8684" x="822325" y="2027238"/>
          <p14:tracePt t="8692" x="822325" y="2046288"/>
          <p14:tracePt t="8699" x="822325" y="2063750"/>
          <p14:tracePt t="8707" x="831850" y="2082800"/>
          <p14:tracePt t="8714" x="831850" y="2109788"/>
          <p14:tracePt t="8722" x="839788" y="2127250"/>
          <p14:tracePt t="8729" x="839788" y="2136775"/>
          <p14:tracePt t="8736" x="849313" y="2146300"/>
          <p14:tracePt t="8751" x="858838" y="2155825"/>
          <p14:tracePt t="8758" x="858838" y="2163763"/>
          <p14:tracePt t="8789" x="858838" y="2173288"/>
          <p14:tracePt t="8833" x="858838" y="2182813"/>
          <p14:tracePt t="8856" x="858838" y="2192338"/>
          <p14:tracePt t="8878" x="858838" y="2200275"/>
          <p14:tracePt t="8892" x="858838" y="2209800"/>
          <p14:tracePt t="8915" x="868363" y="2219325"/>
          <p14:tracePt t="8937" x="876300" y="2219325"/>
          <p14:tracePt t="8952" x="885825" y="2228850"/>
          <p14:tracePt t="8974" x="895350" y="2236788"/>
          <p14:tracePt t="8997" x="895350" y="2246313"/>
          <p14:tracePt t="9012" x="895350" y="2255838"/>
          <p14:tracePt t="9652" x="895350" y="2246313"/>
          <p14:tracePt t="9666" x="904875" y="2236788"/>
          <p14:tracePt t="9681" x="904875" y="2228850"/>
          <p14:tracePt t="9703" x="904875" y="2219325"/>
          <p14:tracePt t="9711" x="904875" y="2209800"/>
          <p14:tracePt t="9718" x="912813" y="2200275"/>
          <p14:tracePt t="9733" x="912813" y="2192338"/>
          <p14:tracePt t="9741" x="912813" y="2182813"/>
          <p14:tracePt t="9756" x="912813" y="2173288"/>
          <p14:tracePt t="9763" x="922338" y="2163763"/>
          <p14:tracePt t="9771" x="931863" y="2155825"/>
          <p14:tracePt t="9778" x="931863" y="2146300"/>
          <p14:tracePt t="9786" x="941388" y="2136775"/>
          <p14:tracePt t="9793" x="949325" y="2119313"/>
          <p14:tracePt t="9800" x="958850" y="2109788"/>
          <p14:tracePt t="9807" x="968375" y="2109788"/>
          <p14:tracePt t="9815" x="968375" y="2100263"/>
          <p14:tracePt t="9823" x="985838" y="2090738"/>
          <p14:tracePt t="9830" x="995363" y="2082800"/>
          <p14:tracePt t="9837" x="1004888" y="2063750"/>
          <p14:tracePt t="9845" x="1014413" y="2054225"/>
          <p14:tracePt t="9853" x="1031875" y="2046288"/>
          <p14:tracePt t="9860" x="1041400" y="2036763"/>
          <p14:tracePt t="9867" x="1050925" y="2017713"/>
          <p14:tracePt t="9875" x="1068388" y="2009775"/>
          <p14:tracePt t="9882" x="1095375" y="1990725"/>
          <p14:tracePt t="9889" x="1114425" y="1981200"/>
          <p14:tracePt t="9897" x="1160463" y="1944688"/>
          <p14:tracePt t="9904" x="1196975" y="1917700"/>
          <p14:tracePt t="9912" x="1223963" y="1898650"/>
          <p14:tracePt t="9919" x="1250950" y="1862138"/>
          <p14:tracePt t="9927" x="1277938" y="1835150"/>
          <p14:tracePt t="9936" x="1306513" y="1798638"/>
          <p14:tracePt t="9941" x="1343025" y="1771650"/>
          <p14:tracePt t="9949" x="1370013" y="1744663"/>
          <p14:tracePt t="9957" x="1387475" y="1708150"/>
          <p14:tracePt t="9963" x="1406525" y="1679575"/>
          <p14:tracePt t="9971" x="1443038" y="1662113"/>
          <p14:tracePt t="9979" x="1452563" y="1643063"/>
          <p14:tracePt t="9986" x="1470025" y="1616075"/>
          <p14:tracePt t="9994" x="1479550" y="1616075"/>
          <p14:tracePt t="10002" x="1497013" y="1598613"/>
          <p14:tracePt t="10008" x="1506538" y="1589088"/>
          <p14:tracePt t="10016" x="1506538" y="1579563"/>
          <p14:tracePt t="10023" x="1516063" y="1562100"/>
          <p14:tracePt t="10031" x="1525588" y="1552575"/>
          <p14:tracePt t="10039" x="1533525" y="1543050"/>
          <p14:tracePt t="10046" x="1552575" y="1533525"/>
          <p14:tracePt t="10053" x="1570038" y="1525588"/>
          <p14:tracePt t="10061" x="1589088" y="1506538"/>
          <p14:tracePt t="10069" x="1606550" y="1489075"/>
          <p14:tracePt t="10075" x="1652588" y="1470025"/>
          <p14:tracePt t="10083" x="1671638" y="1452563"/>
          <p14:tracePt t="10090" x="1717675" y="1416050"/>
          <p14:tracePt t="10097" x="1754188" y="1397000"/>
          <p14:tracePt t="10106" x="1781175" y="1360488"/>
          <p14:tracePt t="10113" x="1798638" y="1343025"/>
          <p14:tracePt t="10120" x="1808163" y="1323975"/>
          <p14:tracePt t="10127" x="1827213" y="1314450"/>
          <p14:tracePt t="10136" x="1835150" y="1296988"/>
          <p14:tracePt t="10142" x="1844675" y="1287463"/>
          <p14:tracePt t="10150" x="1844675" y="1277938"/>
          <p14:tracePt t="10157" x="1854200" y="1270000"/>
          <p14:tracePt t="10173" x="1863725" y="1260475"/>
          <p14:tracePt t="10202" x="1863725" y="1250950"/>
          <p14:tracePt t="10246" x="1863725" y="1241425"/>
          <p14:tracePt t="10314" x="1863725" y="1233488"/>
          <p14:tracePt t="10344" x="1863725" y="1223963"/>
          <p14:tracePt t="10358" x="1871663" y="1223963"/>
          <p14:tracePt t="10366" x="1871663" y="1214438"/>
          <p14:tracePt t="10381" x="1881188" y="1214438"/>
          <p14:tracePt t="10388" x="1881188" y="1204913"/>
          <p14:tracePt t="10395" x="1881188" y="1196975"/>
          <p14:tracePt t="10402" x="1881188" y="1187450"/>
          <p14:tracePt t="10419" x="1881188" y="1177925"/>
          <p14:tracePt t="10440" x="1881188" y="1168400"/>
          <p14:tracePt t="10462" x="1881188" y="1160463"/>
          <p14:tracePt t="10604" x="1881188" y="1150938"/>
          <p14:tracePt t="10626" x="1881188" y="1141413"/>
          <p14:tracePt t="10686" x="1881188" y="1131888"/>
          <p14:tracePt t="10826" x="1881188" y="1123950"/>
          <p14:tracePt t="10886" x="1881188" y="1114425"/>
          <p14:tracePt t="10909" x="1881188" y="1104900"/>
          <p14:tracePt t="10923" x="1881188" y="1095375"/>
          <p14:tracePt t="11772" x="1890713" y="1095375"/>
          <p14:tracePt t="11779" x="1900238" y="1095375"/>
          <p14:tracePt t="11787" x="1917700" y="1095375"/>
          <p14:tracePt t="11794" x="1927225" y="1095375"/>
          <p14:tracePt t="11804" x="1944688" y="1095375"/>
          <p14:tracePt t="11809" x="1963738" y="1095375"/>
          <p14:tracePt t="11817" x="1981200" y="1104900"/>
          <p14:tracePt t="11825" x="2000250" y="1114425"/>
          <p14:tracePt t="11831" x="2027238" y="1123950"/>
          <p14:tracePt t="11839" x="2046288" y="1141413"/>
          <p14:tracePt t="11846" x="2063750" y="1150938"/>
          <p14:tracePt t="11854" x="2082800" y="1168400"/>
          <p14:tracePt t="11861" x="2100263" y="1177925"/>
          <p14:tracePt t="11868" x="2109788" y="1187450"/>
          <p14:tracePt t="11876" x="2127250" y="1196975"/>
          <p14:tracePt t="11883" x="2136775" y="1204913"/>
          <p14:tracePt t="11890" x="2155825" y="1214438"/>
          <p14:tracePt t="11898" x="2163763" y="1223963"/>
          <p14:tracePt t="11906" x="2173288" y="1233488"/>
          <p14:tracePt t="11913" x="2182813" y="1233488"/>
          <p14:tracePt t="11921" x="2192338" y="1241425"/>
          <p14:tracePt t="11928" x="2200275" y="1250950"/>
          <p14:tracePt t="11936" x="2209800" y="1250950"/>
          <p14:tracePt t="11943" x="2219325" y="1260475"/>
          <p14:tracePt t="11951" x="2236788" y="1270000"/>
          <p14:tracePt t="11957" x="2246313" y="1277938"/>
          <p14:tracePt t="11965" x="2246313" y="1287463"/>
          <p14:tracePt t="11972" x="2255838" y="1287463"/>
          <p14:tracePt t="11980" x="2273300" y="1296988"/>
          <p14:tracePt t="11988" x="2282825" y="1296988"/>
          <p14:tracePt t="11994" x="2301875" y="1306513"/>
          <p14:tracePt t="12002" x="2319338" y="1314450"/>
          <p14:tracePt t="12010" x="2338388" y="1323975"/>
          <p14:tracePt t="12018" x="2355850" y="1323975"/>
          <p14:tracePt t="12024" x="2365375" y="1343025"/>
          <p14:tracePt t="12032" x="2382838" y="1360488"/>
          <p14:tracePt t="12039" x="2401888" y="1370013"/>
          <p14:tracePt t="12047" x="2419350" y="1379538"/>
          <p14:tracePt t="12055" x="2438400" y="1397000"/>
          <p14:tracePt t="12061" x="2457450" y="1406525"/>
          <p14:tracePt t="12069" x="2493963" y="1423988"/>
          <p14:tracePt t="12076" x="2511425" y="1443038"/>
          <p14:tracePt t="12085" x="2538413" y="1460500"/>
          <p14:tracePt t="12091" x="2574925" y="1497013"/>
          <p14:tracePt t="12098" x="2603500" y="1516063"/>
          <p14:tracePt t="12106" x="2630488" y="1533525"/>
          <p14:tracePt t="12114" x="2647950" y="1552575"/>
          <p14:tracePt t="12122" x="2676525" y="1579563"/>
          <p14:tracePt t="12128" x="2693988" y="1598613"/>
          <p14:tracePt t="12136" x="2713038" y="1606550"/>
          <p14:tracePt t="12143" x="2730500" y="1616075"/>
          <p14:tracePt t="12152" x="2749550" y="1625600"/>
          <p14:tracePt t="12158" x="2776538" y="1643063"/>
          <p14:tracePt t="12166" x="2794000" y="1662113"/>
          <p14:tracePt t="12173" x="2840038" y="1671638"/>
          <p14:tracePt t="12181" x="2867025" y="1698625"/>
          <p14:tracePt t="12188" x="2913063" y="1716088"/>
          <p14:tracePt t="12195" x="2959100" y="1735138"/>
          <p14:tracePt t="12204" x="2986088" y="1744663"/>
          <p14:tracePt t="12210" x="3032125" y="1771650"/>
          <p14:tracePt t="12218" x="3059113" y="1789113"/>
          <p14:tracePt t="12225" x="3095625" y="1808163"/>
          <p14:tracePt t="12232" x="3122613" y="1835150"/>
          <p14:tracePt t="12240" x="3159125" y="1854200"/>
          <p14:tracePt t="12247" x="3195638" y="1871663"/>
          <p14:tracePt t="12255" x="3232150" y="1890713"/>
          <p14:tracePt t="12263" x="3251200" y="1917700"/>
          <p14:tracePt t="12270" x="3278188" y="1927225"/>
          <p14:tracePt t="12277" x="3297238" y="1935163"/>
          <p14:tracePt t="12285" x="3306763" y="1944688"/>
          <p14:tracePt t="12292" x="3314700" y="1944688"/>
          <p14:tracePt t="12300" x="3324225" y="1944688"/>
          <p14:tracePt t="12307" x="3333750" y="1954213"/>
          <p14:tracePt t="12322" x="3333750" y="1963738"/>
          <p14:tracePt t="12329" x="3343275" y="1963738"/>
          <p14:tracePt t="12337" x="3360738" y="1973263"/>
          <p14:tracePt t="12344" x="3379788" y="1981200"/>
          <p14:tracePt t="12351" x="3416300" y="1990725"/>
          <p14:tracePt t="12359" x="3443288" y="2000250"/>
          <p14:tracePt t="12366" x="3470275" y="2009775"/>
          <p14:tracePt t="12374" x="3489325" y="2017713"/>
          <p14:tracePt t="12382" x="3516313" y="2017713"/>
          <p14:tracePt t="12389" x="3533775" y="2027238"/>
          <p14:tracePt t="12396" x="3552825" y="2027238"/>
          <p14:tracePt t="12405" x="3570288" y="2027238"/>
          <p14:tracePt t="12411" x="3589338" y="2027238"/>
          <p14:tracePt t="12418" x="3616325" y="2027238"/>
          <p14:tracePt t="12426" x="3652838" y="2046288"/>
          <p14:tracePt t="12435" x="3671888" y="2046288"/>
          <p14:tracePt t="12441" x="3689350" y="2046288"/>
          <p14:tracePt t="12456" x="3698875" y="2046288"/>
          <p14:tracePt t="12463" x="3708400" y="2046288"/>
          <p14:tracePt t="12478" x="3716338" y="2046288"/>
          <p14:tracePt t="12500" x="3725863" y="2046288"/>
          <p14:tracePt t="12515" x="3735388" y="2046288"/>
          <p14:tracePt t="12530" x="3744913" y="2046288"/>
          <p14:tracePt t="12538" x="3781425" y="2046288"/>
          <p14:tracePt t="12545" x="3808413" y="2046288"/>
          <p14:tracePt t="12552" x="3835400" y="2046288"/>
          <p14:tracePt t="12560" x="3881438" y="2046288"/>
          <p14:tracePt t="12568" x="3908425" y="2046288"/>
          <p14:tracePt t="12575" x="3935413" y="2046288"/>
          <p14:tracePt t="12582" x="3971925" y="2046288"/>
          <p14:tracePt t="12590" x="4008438" y="2046288"/>
          <p14:tracePt t="12597" x="4044950" y="2046288"/>
          <p14:tracePt t="12605" x="4073525" y="2036763"/>
          <p14:tracePt t="12612" x="4110038" y="2036763"/>
          <p14:tracePt t="12619" x="4119563" y="2036763"/>
          <p14:tracePt t="12627" x="4127500" y="2036763"/>
          <p14:tracePt t="12635" x="4137025" y="2036763"/>
          <p14:tracePt t="12641" x="4146550" y="2036763"/>
          <p14:tracePt t="12649" x="4192588" y="2036763"/>
          <p14:tracePt t="12657" x="4246563" y="2036763"/>
          <p14:tracePt t="12664" x="4329113" y="2036763"/>
          <p14:tracePt t="12672" x="4346575" y="2036763"/>
          <p14:tracePt t="12679" x="4365625" y="2036763"/>
          <p14:tracePt t="12687" x="4383088" y="2036763"/>
          <p14:tracePt t="12701" x="4392613" y="2036763"/>
          <p14:tracePt t="12709" x="4402138" y="2036763"/>
          <p14:tracePt t="12718" x="4411663" y="2036763"/>
          <p14:tracePt t="12731" x="4419600" y="2036763"/>
          <p14:tracePt t="12746" x="4429125" y="2036763"/>
          <p14:tracePt t="12761" x="4438650" y="2036763"/>
          <p14:tracePt t="13059" x="4438650" y="2046288"/>
          <p14:tracePt t="13074" x="4429125" y="2054225"/>
          <p14:tracePt t="13081" x="4419600" y="2054225"/>
          <p14:tracePt t="13096" x="4411663" y="2063750"/>
          <p14:tracePt t="13125" x="4402138" y="2063750"/>
          <p14:tracePt t="13155" x="4392613" y="2063750"/>
          <p14:tracePt t="13162" x="4392613" y="2073275"/>
          <p14:tracePt t="13177" x="4392613" y="2082800"/>
          <p14:tracePt t="13185" x="4383088" y="2082800"/>
          <p14:tracePt t="13192" x="4375150" y="2090738"/>
          <p14:tracePt t="13201" x="4356100" y="2100263"/>
          <p14:tracePt t="13207" x="4346575" y="2109788"/>
          <p14:tracePt t="13214" x="4338638" y="2119313"/>
          <p14:tracePt t="13222" x="4319588" y="2127250"/>
          <p14:tracePt t="13238" x="4310063" y="2127250"/>
          <p14:tracePt t="13244" x="4310063" y="2136775"/>
          <p14:tracePt t="13251" x="4302125" y="2146300"/>
          <p14:tracePt t="13268" x="4292600" y="2146300"/>
          <p14:tracePt t="13274" x="4292600" y="2155825"/>
          <p14:tracePt t="13289" x="4283075" y="2155825"/>
          <p14:tracePt t="23243" x="4273550" y="2155825"/>
          <p14:tracePt t="23250" x="4265613" y="2155825"/>
          <p14:tracePt t="23266" x="4256088" y="2155825"/>
          <p14:tracePt t="23273" x="4237038" y="2146300"/>
          <p14:tracePt t="23287" x="4219575" y="2146300"/>
          <p14:tracePt t="23289" x="4173538" y="2136775"/>
          <p14:tracePt t="23293" x="4119563" y="2136775"/>
          <p14:tracePt t="23302" x="4083050" y="2136775"/>
          <p14:tracePt t="23309" x="4008438" y="2136775"/>
          <p14:tracePt t="23317" x="3935413" y="2136775"/>
          <p14:tracePt t="23323" x="3808413" y="2146300"/>
          <p14:tracePt t="23331" x="3716338" y="2146300"/>
          <p14:tracePt t="23338" x="3616325" y="2155825"/>
          <p14:tracePt t="23347" x="3543300" y="2173288"/>
          <p14:tracePt t="23353" x="3433763" y="2173288"/>
          <p14:tracePt t="23361" x="3314700" y="2200275"/>
          <p14:tracePt t="23368" x="3168650" y="2209800"/>
          <p14:tracePt t="23375" x="2968625" y="2246313"/>
          <p14:tracePt t="23384" x="2786063" y="2273300"/>
          <p14:tracePt t="23390" x="2574925" y="2319338"/>
          <p14:tracePt t="23397" x="2319338" y="2374900"/>
          <p14:tracePt t="23405" x="2100263" y="2428875"/>
          <p14:tracePt t="23414" x="1881188" y="2474913"/>
          <p14:tracePt t="23420" x="1725613" y="2520950"/>
          <p14:tracePt t="23427" x="1562100" y="2565400"/>
          <p14:tracePt t="23435" x="1433513" y="2611438"/>
          <p14:tracePt t="23442" x="1296988" y="2657475"/>
          <p14:tracePt t="23450" x="1196975" y="2703513"/>
          <p14:tracePt t="23457" x="1068388" y="2740025"/>
          <p14:tracePt t="23464" x="949325" y="2784475"/>
          <p14:tracePt t="23472" x="839788" y="2830513"/>
          <p14:tracePt t="23480" x="720725" y="2857500"/>
          <p14:tracePt t="23487" x="574675" y="2903538"/>
          <p14:tracePt t="23494" x="457200" y="2949575"/>
          <p14:tracePt t="23502" x="365125" y="2976563"/>
          <p14:tracePt t="23509" x="282575" y="2995613"/>
          <p14:tracePt t="23518" x="238125" y="3022600"/>
          <p14:tracePt t="23524" x="201613" y="3032125"/>
          <p14:tracePt t="23532" x="165100" y="3041650"/>
          <p14:tracePt t="23539" x="146050" y="3049588"/>
          <p14:tracePt t="23547" x="136525" y="3059113"/>
          <p14:tracePt t="23554" x="128588" y="3059113"/>
          <p14:tracePt t="23562" x="128588" y="3068638"/>
          <p14:tracePt t="23569" x="119063" y="3068638"/>
          <p14:tracePt t="23584" x="109538" y="3068638"/>
          <p14:tracePt t="23599" x="100013" y="3068638"/>
          <p14:tracePt t="23777" x="100013" y="3049588"/>
          <p14:tracePt t="23784" x="109538" y="3041650"/>
          <p14:tracePt t="23792" x="119063" y="3013075"/>
          <p14:tracePt t="23799" x="136525" y="2995613"/>
          <p14:tracePt t="23807" x="165100" y="2976563"/>
          <p14:tracePt t="23814" x="182563" y="2940050"/>
          <p14:tracePt t="23822" x="209550" y="2922588"/>
          <p14:tracePt t="23830" x="238125" y="2903538"/>
          <p14:tracePt t="23837" x="265113" y="2867025"/>
          <p14:tracePt t="23844" x="292100" y="2840038"/>
          <p14:tracePt t="23851" x="311150" y="2813050"/>
          <p14:tracePt t="23858" x="338138" y="2776538"/>
          <p14:tracePt t="23867" x="365125" y="2730500"/>
          <p14:tracePt t="23874" x="401638" y="2703513"/>
          <p14:tracePt t="23881" x="420688" y="2674938"/>
          <p14:tracePt t="23889" x="438150" y="2647950"/>
          <p14:tracePt t="23897" x="474663" y="2620963"/>
          <p14:tracePt t="23903" x="493713" y="2593975"/>
          <p14:tracePt t="23911" x="511175" y="2565400"/>
          <p14:tracePt t="23918" x="530225" y="2547938"/>
          <p14:tracePt t="23926" x="547688" y="2528888"/>
          <p14:tracePt t="23934" x="566738" y="2520950"/>
          <p14:tracePt t="23948" x="603250" y="2484438"/>
          <p14:tracePt t="23955" x="620713" y="2465388"/>
          <p14:tracePt t="23964" x="639763" y="2455863"/>
          <p14:tracePt t="23970" x="647700" y="2447925"/>
          <p14:tracePt t="23978" x="657225" y="2438400"/>
          <p14:tracePt t="23985" x="666750" y="2419350"/>
          <p14:tracePt t="23992" x="684213" y="2419350"/>
          <p14:tracePt t="24001" x="684213" y="2411413"/>
          <p14:tracePt t="24007" x="703263" y="2411413"/>
          <p14:tracePt t="24015" x="703263" y="2401888"/>
          <p14:tracePt t="24030" x="712788" y="2401888"/>
          <p14:tracePt t="24037" x="712788" y="2392363"/>
          <p14:tracePt t="24045" x="720725" y="2392363"/>
          <p14:tracePt t="24067" x="730250" y="2392363"/>
          <p14:tracePt t="24104" x="739775" y="2392363"/>
          <p14:tracePt t="24156" x="749300" y="2392363"/>
          <p14:tracePt t="24350" x="757238" y="2392363"/>
          <p14:tracePt t="24374" x="766763" y="2382838"/>
          <p14:tracePt t="24381" x="766763" y="2374900"/>
          <p14:tracePt t="24389" x="776288" y="2365375"/>
          <p14:tracePt t="24397" x="793750" y="2346325"/>
          <p14:tracePt t="24403" x="803275" y="2328863"/>
          <p14:tracePt t="24409" x="822325" y="2309813"/>
          <p14:tracePt t="24420" x="831850" y="2292350"/>
          <p14:tracePt t="24424" x="849313" y="2246313"/>
          <p14:tracePt t="24431" x="858838" y="2219325"/>
          <p14:tracePt t="24439" x="885825" y="2173288"/>
          <p14:tracePt t="24446" x="912813" y="2136775"/>
          <p14:tracePt t="24454" x="941388" y="2100263"/>
          <p14:tracePt t="24461" x="968375" y="2073275"/>
          <p14:tracePt t="24469" x="1004888" y="2046288"/>
          <p14:tracePt t="24476" x="1041400" y="2000250"/>
          <p14:tracePt t="24484" x="1068388" y="1963738"/>
          <p14:tracePt t="24491" x="1114425" y="1917700"/>
          <p14:tracePt t="24499" x="1150938" y="1871663"/>
          <p14:tracePt t="24506" x="1204913" y="1817688"/>
          <p14:tracePt t="24513" x="1250950" y="1771650"/>
          <p14:tracePt t="24520" x="1296988" y="1735138"/>
          <p14:tracePt t="24528" x="1370013" y="1662113"/>
          <p14:tracePt t="24535" x="1433513" y="1625600"/>
          <p14:tracePt t="24543" x="1516063" y="1543050"/>
          <p14:tracePt t="24550" x="1579563" y="1489075"/>
          <p14:tracePt t="24558" x="1652588" y="1433513"/>
          <p14:tracePt t="24566" x="1698625" y="1397000"/>
          <p14:tracePt t="24573" x="1762125" y="1350963"/>
          <p14:tracePt t="24580" x="1827213" y="1306513"/>
          <p14:tracePt t="24587" x="1871663" y="1277938"/>
          <p14:tracePt t="24596" x="1927225" y="1223963"/>
          <p14:tracePt t="24603" x="1990725" y="1187450"/>
          <p14:tracePt t="24610" x="2036763" y="1150938"/>
          <p14:tracePt t="24617" x="2073275" y="1104900"/>
          <p14:tracePt t="24625" x="2100263" y="1087438"/>
          <p14:tracePt t="24633" x="2119313" y="1058863"/>
          <p14:tracePt t="24640" x="2136775" y="1041400"/>
          <p14:tracePt t="24647" x="2146300" y="1031875"/>
          <p14:tracePt t="24654" x="2155825" y="1031875"/>
          <p14:tracePt t="24663" x="2163763" y="1022350"/>
          <p14:tracePt t="24670" x="2173288" y="1014413"/>
          <p14:tracePt t="24684" x="2182813" y="1004888"/>
          <p14:tracePt t="24700" x="2182813" y="995363"/>
          <p14:tracePt t="24826" x="2192338" y="995363"/>
          <p14:tracePt t="24833" x="2200275" y="995363"/>
          <p14:tracePt t="24841" x="2209800" y="995363"/>
          <p14:tracePt t="24848" x="2219325" y="1004888"/>
          <p14:tracePt t="24855" x="2236788" y="1022350"/>
          <p14:tracePt t="24864" x="2265363" y="1068388"/>
          <p14:tracePt t="24870" x="2328863" y="1150938"/>
          <p14:tracePt t="24878" x="2382838" y="1270000"/>
          <p14:tracePt t="24885" x="2474913" y="1416050"/>
          <p14:tracePt t="24893" x="2547938" y="1516063"/>
          <p14:tracePt t="24900" x="2647950" y="1652588"/>
          <p14:tracePt t="24908" x="2776538" y="1817688"/>
          <p14:tracePt t="24916" x="3032125" y="2155825"/>
          <p14:tracePt t="24923" x="3214688" y="2419350"/>
          <p14:tracePt t="24932" x="3406775" y="2711450"/>
          <p14:tracePt t="24939" x="3525838" y="2849563"/>
          <p14:tracePt t="24945" x="3598863" y="2949575"/>
          <p14:tracePt t="24952" x="3698875" y="3041650"/>
          <p14:tracePt t="24960" x="3781425" y="3122613"/>
          <p14:tracePt t="24967" x="3881438" y="3195638"/>
          <p14:tracePt t="24974" x="3963988" y="3251200"/>
          <p14:tracePt t="24983" x="4017963" y="3305175"/>
          <p14:tracePt t="24989" x="4083050" y="3341688"/>
          <p14:tracePt t="24996" x="4146550" y="3387725"/>
          <p14:tracePt t="25004" x="4210050" y="3433763"/>
          <p14:tracePt t="25013" x="4237038" y="3451225"/>
          <p14:tracePt t="25019" x="4256088" y="3470275"/>
          <p14:tracePt t="25027" x="4283075" y="3487738"/>
          <p14:tracePt t="25034" x="4302125" y="3487738"/>
          <p14:tracePt t="25041" x="4302125" y="3497263"/>
          <p14:tracePt t="25049" x="4302125" y="3506788"/>
          <p14:tracePt t="25063" x="4310063" y="3506788"/>
          <p14:tracePt t="25071" x="4319588" y="3506788"/>
          <p14:tracePt t="25094" x="4329113" y="3506788"/>
          <p14:tracePt t="86029" x="4310063" y="3460750"/>
          <p14:tracePt t="86037" x="4200525" y="3360738"/>
          <p14:tracePt t="86044" x="4027488" y="3251200"/>
          <p14:tracePt t="86051" x="3652838" y="2986088"/>
          <p14:tracePt t="86059" x="3041650" y="2693988"/>
          <p14:tracePt t="86066" x="2365375" y="2484438"/>
          <p14:tracePt t="86073" x="1708150" y="2319338"/>
          <p14:tracePt t="86081" x="1022350" y="2246313"/>
          <p14:tracePt t="86089" x="566738" y="2200275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40215&quot;&gt;&lt;property id=&quot;20148&quot; value=&quot;5&quot;/&gt;&lt;property id=&quot;20300&quot; value=&quot;Slide 21&quot;/&gt;&lt;property id=&quot;20307&quot; value=&quot;279&quot;/&gt;&lt;/object&gt;&lt;object type=&quot;3&quot; unique_id=&quot;440216&quot;&gt;&lt;property id=&quot;20148&quot; value=&quot;5&quot;/&gt;&lt;property id=&quot;20300&quot; value=&quot;Slide 22&quot;/&gt;&lt;property id=&quot;20307&quot; value=&quot;280&quot;/&gt;&lt;/object&gt;&lt;object type=&quot;3&quot; unique_id=&quot;440335&quot;&gt;&lt;property id=&quot;20148&quot; value=&quot;5&quot;/&gt;&lt;property id=&quot;20300&quot; value=&quot;Slide 25&quot;/&gt;&lt;property id=&quot;20307&quot; value=&quot;282&quot;/&gt;&lt;/object&gt;&lt;object type=&quot;3&quot; unique_id=&quot;482096&quot;&gt;&lt;property id=&quot;20148&quot; value=&quot;5&quot;/&gt;&lt;property id=&quot;20300&quot; value=&quot;Slide 11&quot;/&gt;&lt;property id=&quot;20307&quot; value=&quot;292&quot;/&gt;&lt;/object&gt;&lt;object type=&quot;3&quot; unique_id=&quot;484496&quot;&gt;&lt;property id=&quot;20148&quot; value=&quot;5&quot;/&gt;&lt;property id=&quot;20300&quot; value=&quot;Slide 26&quot;/&gt;&lt;property id=&quot;20307&quot; value=&quot;312&quot;/&gt;&lt;/object&gt;&lt;object type=&quot;3&quot; unique_id=&quot;484597&quot;&gt;&lt;property id=&quot;20148&quot; value=&quot;5&quot;/&gt;&lt;property id=&quot;20300&quot; value=&quot;Slide 1&quot;/&gt;&lt;property id=&quot;20307&quot; value=&quot;313&quot;/&gt;&lt;/object&gt;&lt;object type=&quot;3&quot; unique_id=&quot;485185&quot;&gt;&lt;property id=&quot;20148&quot; value=&quot;5&quot;/&gt;&lt;property id=&quot;20300&quot; value=&quot;Slide 3&quot;/&gt;&lt;property id=&quot;20307&quot; value=&quot;314&quot;/&gt;&lt;/object&gt;&lt;object type=&quot;3&quot; unique_id=&quot;485186&quot;&gt;&lt;property id=&quot;20148&quot; value=&quot;5&quot;/&gt;&lt;property id=&quot;20300&quot; value=&quot;Slide 4&quot;/&gt;&lt;property id=&quot;20307&quot; value=&quot;315&quot;/&gt;&lt;/object&gt;&lt;object type=&quot;3&quot; unique_id=&quot;485187&quot;&gt;&lt;property id=&quot;20148&quot; value=&quot;5&quot;/&gt;&lt;property id=&quot;20300&quot; value=&quot;Slide 5&quot;/&gt;&lt;property id=&quot;20307&quot; value=&quot;316&quot;/&gt;&lt;/object&gt;&lt;object type=&quot;3&quot; unique_id=&quot;485188&quot;&gt;&lt;property id=&quot;20148&quot; value=&quot;5&quot;/&gt;&lt;property id=&quot;20300&quot; value=&quot;Slide 6&quot;/&gt;&lt;property id=&quot;20307&quot; value=&quot;317&quot;/&gt;&lt;/object&gt;&lt;object type=&quot;3&quot; unique_id=&quot;485189&quot;&gt;&lt;property id=&quot;20148&quot; value=&quot;5&quot;/&gt;&lt;property id=&quot;20300&quot; value=&quot;Slide 7&quot;/&gt;&lt;property id=&quot;20307&quot; value=&quot;318&quot;/&gt;&lt;/object&gt;&lt;object type=&quot;3&quot; unique_id=&quot;485190&quot;&gt;&lt;property id=&quot;20148&quot; value=&quot;5&quot;/&gt;&lt;property id=&quot;20300&quot; value=&quot;Slide 8&quot;/&gt;&lt;property id=&quot;20307&quot; value=&quot;319&quot;/&gt;&lt;/object&gt;&lt;object type=&quot;3&quot; unique_id=&quot;485191&quot;&gt;&lt;property id=&quot;20148&quot; value=&quot;5&quot;/&gt;&lt;property id=&quot;20300&quot; value=&quot;Slide 9&quot;/&gt;&lt;property id=&quot;20307&quot; value=&quot;320&quot;/&gt;&lt;/object&gt;&lt;object type=&quot;3&quot; unique_id=&quot;485192&quot;&gt;&lt;property id=&quot;20148&quot; value=&quot;5&quot;/&gt;&lt;property id=&quot;20300&quot; value=&quot;Slide 10&quot;/&gt;&lt;property id=&quot;20307&quot; value=&quot;323&quot;/&gt;&lt;/object&gt;&lt;object type=&quot;3&quot; unique_id=&quot;485193&quot;&gt;&lt;property id=&quot;20148&quot; value=&quot;5&quot;/&gt;&lt;property id=&quot;20300&quot; value=&quot;Slide 12&quot;/&gt;&lt;property id=&quot;20307&quot; value=&quot;324&quot;/&gt;&lt;/object&gt;&lt;object type=&quot;3&quot; unique_id=&quot;543719&quot;&gt;&lt;property id=&quot;20148&quot; value=&quot;5&quot;/&gt;&lt;property id=&quot;20300&quot; value=&quot;Slide 13&quot;/&gt;&lt;property id=&quot;20307&quot; value=&quot;325&quot;/&gt;&lt;/object&gt;&lt;object type=&quot;3&quot; unique_id=&quot;544020&quot;&gt;&lt;property id=&quot;20148&quot; value=&quot;5&quot;/&gt;&lt;property id=&quot;20300&quot; value=&quot;Slide 14&quot;/&gt;&lt;property id=&quot;20307&quot; value=&quot;326&quot;/&gt;&lt;/object&gt;&lt;object type=&quot;3&quot; unique_id=&quot;544021&quot;&gt;&lt;property id=&quot;20148&quot; value=&quot;5&quot;/&gt;&lt;property id=&quot;20300&quot; value=&quot;Slide 15&quot;/&gt;&lt;property id=&quot;20307&quot; value=&quot;327&quot;/&gt;&lt;/object&gt;&lt;object type=&quot;3&quot; unique_id=&quot;544022&quot;&gt;&lt;property id=&quot;20148&quot; value=&quot;5&quot;/&gt;&lt;property id=&quot;20300&quot; value=&quot;Slide 16&quot;/&gt;&lt;property id=&quot;20307&quot; value=&quot;328&quot;/&gt;&lt;/object&gt;&lt;object type=&quot;3&quot; unique_id=&quot;544023&quot;&gt;&lt;property id=&quot;20148&quot; value=&quot;5&quot;/&gt;&lt;property id=&quot;20300&quot; value=&quot;Slide 17&quot;/&gt;&lt;property id=&quot;20307&quot; value=&quot;329&quot;/&gt;&lt;/object&gt;&lt;object type=&quot;3&quot; unique_id=&quot;544024&quot;&gt;&lt;property id=&quot;20148&quot; value=&quot;5&quot;/&gt;&lt;property id=&quot;20300&quot; value=&quot;Slide 18&quot;/&gt;&lt;property id=&quot;20307&quot; value=&quot;330&quot;/&gt;&lt;/object&gt;&lt;object type=&quot;3&quot; unique_id=&quot;544025&quot;&gt;&lt;property id=&quot;20148&quot; value=&quot;5&quot;/&gt;&lt;property id=&quot;20300&quot; value=&quot;Slide 19&quot;/&gt;&lt;property id=&quot;20307&quot; value=&quot;331&quot;/&gt;&lt;/object&gt;&lt;object type=&quot;3&quot; unique_id=&quot;544026&quot;&gt;&lt;property id=&quot;20148&quot; value=&quot;5&quot;/&gt;&lt;property id=&quot;20300&quot; value=&quot;Slide 20&quot;/&gt;&lt;property id=&quot;20307&quot; value=&quot;332&quot;/&gt;&lt;/object&gt;&lt;object type=&quot;3&quot; unique_id=&quot;562128&quot;&gt;&lt;property id=&quot;20148&quot; value=&quot;5&quot;/&gt;&lt;property id=&quot;20300&quot; value=&quot;Slide 23&quot;/&gt;&lt;property id=&quot;20307&quot; value=&quot;333&quot;/&gt;&lt;/object&gt;&lt;object type=&quot;3&quot; unique_id=&quot;562477&quot;&gt;&lt;property id=&quot;20148&quot; value=&quot;5&quot;/&gt;&lt;property id=&quot;20300&quot; value=&quot;Slide 24&quot;/&gt;&lt;property id=&quot;20307&quot; value=&quot;334&quot;/&gt;&lt;/object&gt;&lt;/object&gt;&lt;object type=&quot;8&quot; unique_id=&quot;1001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|0.8|1.9|10.4"/>
</p:tagLst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2491</TotalTime>
  <Words>524</Words>
  <Application>Microsoft Office PowerPoint</Application>
  <PresentationFormat>Custom</PresentationFormat>
  <Paragraphs>113</Paragraphs>
  <Slides>22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5_Office Theme</vt:lpstr>
      <vt:lpstr>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</dc:creator>
  <cp:lastModifiedBy>Windows User</cp:lastModifiedBy>
  <cp:revision>205</cp:revision>
  <dcterms:created xsi:type="dcterms:W3CDTF">2021-01-08T03:00:40Z</dcterms:created>
  <dcterms:modified xsi:type="dcterms:W3CDTF">2022-05-15T10:01:02Z</dcterms:modified>
</cp:coreProperties>
</file>