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6"/>
  </p:notesMasterIdLst>
  <p:sldIdLst>
    <p:sldId id="257" r:id="rId5"/>
    <p:sldId id="2884" r:id="rId6"/>
    <p:sldId id="2007577119" r:id="rId7"/>
    <p:sldId id="265" r:id="rId8"/>
    <p:sldId id="2899" r:id="rId9"/>
    <p:sldId id="2890" r:id="rId10"/>
    <p:sldId id="2886" r:id="rId11"/>
    <p:sldId id="2896" r:id="rId12"/>
    <p:sldId id="2901" r:id="rId13"/>
    <p:sldId id="2007577116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74981" y="1591185"/>
            <a:ext cx="11373627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49: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1149908"/>
            <a:ext cx="1063255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8" y="26948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54693" y="2265444"/>
            <a:ext cx="10526232" cy="22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1</a:t>
            </a:r>
          </a:p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Các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số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tròn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trăm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14277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83772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207310"/>
            <a:ext cx="10871200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260</Words>
  <Application>Microsoft Office PowerPoint</Application>
  <PresentationFormat>Widescreen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等线</vt:lpstr>
      <vt:lpstr>Utm AVO</vt:lpstr>
      <vt:lpstr>汉仪小麦体简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2021-07-09T06:30:31Z</dcterms:created>
  <dcterms:modified xsi:type="dcterms:W3CDTF">2022-05-26T13:38:42Z</dcterms:modified>
</cp:coreProperties>
</file>