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342" r:id="rId3"/>
    <p:sldId id="405" r:id="rId4"/>
    <p:sldId id="343" r:id="rId5"/>
    <p:sldId id="292" r:id="rId6"/>
    <p:sldId id="368" r:id="rId7"/>
    <p:sldId id="360" r:id="rId8"/>
    <p:sldId id="340" r:id="rId9"/>
    <p:sldId id="341" r:id="rId10"/>
    <p:sldId id="398" r:id="rId11"/>
    <p:sldId id="366" r:id="rId12"/>
    <p:sldId id="383" r:id="rId13"/>
    <p:sldId id="384" r:id="rId14"/>
    <p:sldId id="385" r:id="rId15"/>
    <p:sldId id="386" r:id="rId16"/>
    <p:sldId id="387" r:id="rId17"/>
    <p:sldId id="394" r:id="rId18"/>
    <p:sldId id="407" r:id="rId19"/>
    <p:sldId id="259" r:id="rId20"/>
    <p:sldId id="260" r:id="rId21"/>
    <p:sldId id="262" r:id="rId22"/>
    <p:sldId id="286" r:id="rId23"/>
    <p:sldId id="284" r:id="rId24"/>
    <p:sldId id="265" r:id="rId25"/>
    <p:sldId id="8860" r:id="rId26"/>
    <p:sldId id="408" r:id="rId27"/>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A1953"/>
    <a:srgbClr val="FFFF99"/>
    <a:srgbClr val="9933FF"/>
    <a:srgbClr val="0099FF"/>
    <a:srgbClr val="FF0000"/>
    <a:srgbClr val="FF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p:scale>
          <a:sx n="76" d="100"/>
          <a:sy n="76" d="100"/>
        </p:scale>
        <p:origin x="-11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b="0">
                <a:latin typeface="Arial" charset="0"/>
              </a:defRPr>
            </a:lvl1pPr>
          </a:lstStyle>
          <a:p>
            <a:pPr>
              <a:defRPr/>
            </a:pPr>
            <a:endParaRPr lang="en-US"/>
          </a:p>
        </p:txBody>
      </p:sp>
      <p:sp>
        <p:nvSpPr>
          <p:cNvPr id="5939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b="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b="0">
                <a:latin typeface="Arial" charset="0"/>
              </a:defRPr>
            </a:lvl1pPr>
          </a:lstStyle>
          <a:p>
            <a:pPr>
              <a:defRPr/>
            </a:pPr>
            <a:endParaRPr lang="en-US"/>
          </a:p>
        </p:txBody>
      </p:sp>
      <p:sp>
        <p:nvSpPr>
          <p:cNvPr id="5939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b="0">
                <a:latin typeface="Arial" panose="020B0604020202020204" pitchFamily="34" charset="0"/>
              </a:defRPr>
            </a:lvl1pPr>
          </a:lstStyle>
          <a:p>
            <a:pPr>
              <a:defRPr/>
            </a:pPr>
            <a:fld id="{639021AF-83B8-49C9-B729-7784C36D4FD0}" type="slidenum">
              <a:rPr lang="en-US" altLang="en-US"/>
              <a:pPr>
                <a:defRPr/>
              </a:pPr>
              <a:t>‹#›</a:t>
            </a:fld>
            <a:endParaRPr lang="en-US" altLang="en-US"/>
          </a:p>
        </p:txBody>
      </p:sp>
    </p:spTree>
    <p:extLst>
      <p:ext uri="{BB962C8B-B14F-4D97-AF65-F5344CB8AC3E}">
        <p14:creationId xmlns:p14="http://schemas.microsoft.com/office/powerpoint/2010/main" val="32059543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nTimeH"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nTimeH"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nTimeH"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nTimeH"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nTimeH"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 xmlns:a16="http://schemas.microsoft.com/office/drawing/2014/main" id="{49B62B4D-8F0F-4689-9E32-841424EC7936}"/>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 xmlns:a16="http://schemas.microsoft.com/office/drawing/2014/main" id="{25ADA714-E158-4ADE-AD3A-A6C27C7D9B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a:extLst>
              <a:ext uri="{FF2B5EF4-FFF2-40B4-BE49-F238E27FC236}">
                <a16:creationId xmlns="" xmlns:a16="http://schemas.microsoft.com/office/drawing/2014/main" id="{23FAF2D6-F845-4727-A09C-DC244735E2E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3CFB36-A708-43B6-A661-2342E9B3FCB5}" type="slidenum">
              <a:rPr lang="en-US" altLang="en-US">
                <a:latin typeface="Tahoma" panose="020B0604030504040204" pitchFamily="34" charset="0"/>
              </a:rPr>
              <a:pPr/>
              <a:t>21</a:t>
            </a:fld>
            <a:endParaRPr lang="en-US" altLang="en-US">
              <a:latin typeface="Tahoma" panose="020B060403050404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F28C7-C6B7-430E-B28C-B695B19794CA}" type="slidenum">
              <a:rPr lang="en-US" altLang="en-US"/>
              <a:pPr>
                <a:defRPr/>
              </a:pPr>
              <a:t>‹#›</a:t>
            </a:fld>
            <a:endParaRPr lang="en-US" altLang="en-US"/>
          </a:p>
        </p:txBody>
      </p:sp>
    </p:spTree>
    <p:extLst>
      <p:ext uri="{BB962C8B-B14F-4D97-AF65-F5344CB8AC3E}">
        <p14:creationId xmlns:p14="http://schemas.microsoft.com/office/powerpoint/2010/main" val="2744681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2611D-DF53-44E0-8C38-3F59FE38F2F5}" type="slidenum">
              <a:rPr lang="en-US" altLang="en-US"/>
              <a:pPr>
                <a:defRPr/>
              </a:pPr>
              <a:t>‹#›</a:t>
            </a:fld>
            <a:endParaRPr lang="en-US" altLang="en-US"/>
          </a:p>
        </p:txBody>
      </p:sp>
    </p:spTree>
    <p:extLst>
      <p:ext uri="{BB962C8B-B14F-4D97-AF65-F5344CB8AC3E}">
        <p14:creationId xmlns:p14="http://schemas.microsoft.com/office/powerpoint/2010/main" val="393130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F66332-23BC-4C69-84AB-939D4431BE7D}" type="slidenum">
              <a:rPr lang="en-US" altLang="en-US"/>
              <a:pPr>
                <a:defRPr/>
              </a:pPr>
              <a:t>‹#›</a:t>
            </a:fld>
            <a:endParaRPr lang="en-US" altLang="en-US"/>
          </a:p>
        </p:txBody>
      </p:sp>
    </p:spTree>
    <p:extLst>
      <p:ext uri="{BB962C8B-B14F-4D97-AF65-F5344CB8AC3E}">
        <p14:creationId xmlns:p14="http://schemas.microsoft.com/office/powerpoint/2010/main" val="397471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8FEC18-4602-4E77-B4B8-9695D436B646}" type="slidenum">
              <a:rPr lang="en-US" altLang="en-US"/>
              <a:pPr>
                <a:defRPr/>
              </a:pPr>
              <a:t>‹#›</a:t>
            </a:fld>
            <a:endParaRPr lang="en-US" altLang="en-US"/>
          </a:p>
        </p:txBody>
      </p:sp>
    </p:spTree>
    <p:extLst>
      <p:ext uri="{BB962C8B-B14F-4D97-AF65-F5344CB8AC3E}">
        <p14:creationId xmlns:p14="http://schemas.microsoft.com/office/powerpoint/2010/main" val="2009662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 xmlns:a16="http://schemas.microsoft.com/office/drawing/2014/main" id="{89C972C2-07DD-4553-8B8F-FA2A6EA72688}"/>
              </a:ext>
            </a:extLst>
          </p:cNvPr>
          <p:cNvSpPr>
            <a:spLocks noGrp="1" noChangeArrowheads="1"/>
          </p:cNvSpPr>
          <p:nvPr>
            <p:ph type="dt" sz="half" idx="10"/>
          </p:nvPr>
        </p:nvSpPr>
        <p:spPr>
          <a:ln/>
        </p:spPr>
        <p:txBody>
          <a:bodyPr/>
          <a:lstStyle>
            <a:lvl1pPr>
              <a:defRPr/>
            </a:lvl1pPr>
          </a:lstStyle>
          <a:p>
            <a:pPr>
              <a:defRPr/>
            </a:pPr>
            <a:fld id="{D572B809-E08C-4BB9-AC09-30F0BEE270E7}" type="datetimeFigureOut">
              <a:rPr lang="en-US"/>
              <a:pPr>
                <a:defRPr/>
              </a:pPr>
              <a:t>25/1/2022</a:t>
            </a:fld>
            <a:endParaRPr lang="en-US"/>
          </a:p>
        </p:txBody>
      </p:sp>
      <p:sp>
        <p:nvSpPr>
          <p:cNvPr id="5" name="Rectangle 5">
            <a:extLst>
              <a:ext uri="{FF2B5EF4-FFF2-40B4-BE49-F238E27FC236}">
                <a16:creationId xmlns="" xmlns:a16="http://schemas.microsoft.com/office/drawing/2014/main" id="{727057A6-5219-4C80-8EEF-B2C7D23DD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B472C489-CAA7-4D1C-9CB6-25D43892404B}"/>
              </a:ext>
            </a:extLst>
          </p:cNvPr>
          <p:cNvSpPr>
            <a:spLocks noGrp="1" noChangeArrowheads="1"/>
          </p:cNvSpPr>
          <p:nvPr>
            <p:ph type="sldNum" sz="quarter" idx="12"/>
          </p:nvPr>
        </p:nvSpPr>
        <p:spPr>
          <a:ln/>
        </p:spPr>
        <p:txBody>
          <a:bodyPr/>
          <a:lstStyle>
            <a:lvl1pPr>
              <a:defRPr/>
            </a:lvl1pPr>
          </a:lstStyle>
          <a:p>
            <a:fld id="{DF9EDBE9-8DCB-40D2-B97A-680EC9BF81A4}" type="slidenum">
              <a:rPr lang="en-US" altLang="en-US"/>
              <a:pPr/>
              <a:t>‹#›</a:t>
            </a:fld>
            <a:endParaRPr lang="en-US" altLang="en-US"/>
          </a:p>
        </p:txBody>
      </p:sp>
    </p:spTree>
    <p:extLst>
      <p:ext uri="{BB962C8B-B14F-4D97-AF65-F5344CB8AC3E}">
        <p14:creationId xmlns:p14="http://schemas.microsoft.com/office/powerpoint/2010/main" val="477638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052FE9E-B1C6-4961-B0E3-F8B1A98E74F5}"/>
              </a:ext>
            </a:extLst>
          </p:cNvPr>
          <p:cNvSpPr>
            <a:spLocks noGrp="1" noChangeArrowheads="1"/>
          </p:cNvSpPr>
          <p:nvPr>
            <p:ph type="dt" sz="half" idx="10"/>
          </p:nvPr>
        </p:nvSpPr>
        <p:spPr>
          <a:ln/>
        </p:spPr>
        <p:txBody>
          <a:bodyPr/>
          <a:lstStyle>
            <a:lvl1pPr>
              <a:defRPr/>
            </a:lvl1pPr>
          </a:lstStyle>
          <a:p>
            <a:pPr>
              <a:defRPr/>
            </a:pPr>
            <a:fld id="{15CA41D6-409F-47A9-BC18-3B7121852B1D}" type="datetimeFigureOut">
              <a:rPr lang="en-US"/>
              <a:pPr>
                <a:defRPr/>
              </a:pPr>
              <a:t>25/1/2022</a:t>
            </a:fld>
            <a:endParaRPr lang="en-US"/>
          </a:p>
        </p:txBody>
      </p:sp>
      <p:sp>
        <p:nvSpPr>
          <p:cNvPr id="5" name="Rectangle 5">
            <a:extLst>
              <a:ext uri="{FF2B5EF4-FFF2-40B4-BE49-F238E27FC236}">
                <a16:creationId xmlns="" xmlns:a16="http://schemas.microsoft.com/office/drawing/2014/main" id="{2AC10F43-4E9A-4A8E-9D24-FA465531FF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2B09534E-F041-4C14-AF45-0857125CB6C3}"/>
              </a:ext>
            </a:extLst>
          </p:cNvPr>
          <p:cNvSpPr>
            <a:spLocks noGrp="1" noChangeArrowheads="1"/>
          </p:cNvSpPr>
          <p:nvPr>
            <p:ph type="sldNum" sz="quarter" idx="12"/>
          </p:nvPr>
        </p:nvSpPr>
        <p:spPr>
          <a:ln/>
        </p:spPr>
        <p:txBody>
          <a:bodyPr/>
          <a:lstStyle>
            <a:lvl1pPr>
              <a:defRPr/>
            </a:lvl1pPr>
          </a:lstStyle>
          <a:p>
            <a:fld id="{BDD7383E-9201-490C-868A-E4A58E8697FC}" type="slidenum">
              <a:rPr lang="en-US" altLang="en-US"/>
              <a:pPr/>
              <a:t>‹#›</a:t>
            </a:fld>
            <a:endParaRPr lang="en-US" altLang="en-US"/>
          </a:p>
        </p:txBody>
      </p:sp>
    </p:spTree>
    <p:extLst>
      <p:ext uri="{BB962C8B-B14F-4D97-AF65-F5344CB8AC3E}">
        <p14:creationId xmlns:p14="http://schemas.microsoft.com/office/powerpoint/2010/main" val="4140583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 xmlns:a16="http://schemas.microsoft.com/office/drawing/2014/main" id="{108FA0B1-0A6E-4D8A-A040-11D89E8F10D7}"/>
              </a:ext>
            </a:extLst>
          </p:cNvPr>
          <p:cNvSpPr>
            <a:spLocks noGrp="1" noChangeArrowheads="1"/>
          </p:cNvSpPr>
          <p:nvPr>
            <p:ph type="dt" sz="half" idx="10"/>
          </p:nvPr>
        </p:nvSpPr>
        <p:spPr>
          <a:ln/>
        </p:spPr>
        <p:txBody>
          <a:bodyPr/>
          <a:lstStyle>
            <a:lvl1pPr>
              <a:defRPr/>
            </a:lvl1pPr>
          </a:lstStyle>
          <a:p>
            <a:pPr>
              <a:defRPr/>
            </a:pPr>
            <a:fld id="{A03F39F5-3994-4FAD-9DE8-02551CECE61D}" type="datetimeFigureOut">
              <a:rPr lang="en-US"/>
              <a:pPr>
                <a:defRPr/>
              </a:pPr>
              <a:t>25/1/2022</a:t>
            </a:fld>
            <a:endParaRPr lang="en-US"/>
          </a:p>
        </p:txBody>
      </p:sp>
      <p:sp>
        <p:nvSpPr>
          <p:cNvPr id="5" name="Rectangle 5">
            <a:extLst>
              <a:ext uri="{FF2B5EF4-FFF2-40B4-BE49-F238E27FC236}">
                <a16:creationId xmlns="" xmlns:a16="http://schemas.microsoft.com/office/drawing/2014/main" id="{029D08DB-6E2B-4BE0-97BD-09ABA0DBC9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469AFB39-74ED-4457-BE6E-B2322A890054}"/>
              </a:ext>
            </a:extLst>
          </p:cNvPr>
          <p:cNvSpPr>
            <a:spLocks noGrp="1" noChangeArrowheads="1"/>
          </p:cNvSpPr>
          <p:nvPr>
            <p:ph type="sldNum" sz="quarter" idx="12"/>
          </p:nvPr>
        </p:nvSpPr>
        <p:spPr>
          <a:ln/>
        </p:spPr>
        <p:txBody>
          <a:bodyPr/>
          <a:lstStyle>
            <a:lvl1pPr>
              <a:defRPr/>
            </a:lvl1pPr>
          </a:lstStyle>
          <a:p>
            <a:fld id="{C1E99A8C-25B0-422A-9A20-2AE47F3BA283}" type="slidenum">
              <a:rPr lang="en-US" altLang="en-US"/>
              <a:pPr/>
              <a:t>‹#›</a:t>
            </a:fld>
            <a:endParaRPr lang="en-US" altLang="en-US"/>
          </a:p>
        </p:txBody>
      </p:sp>
    </p:spTree>
    <p:extLst>
      <p:ext uri="{BB962C8B-B14F-4D97-AF65-F5344CB8AC3E}">
        <p14:creationId xmlns:p14="http://schemas.microsoft.com/office/powerpoint/2010/main" val="3958878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 xmlns:a16="http://schemas.microsoft.com/office/drawing/2014/main" id="{CEB52A3F-588B-418B-BFEE-6087CBF7C0E8}"/>
              </a:ext>
            </a:extLst>
          </p:cNvPr>
          <p:cNvSpPr>
            <a:spLocks noGrp="1" noChangeArrowheads="1"/>
          </p:cNvSpPr>
          <p:nvPr>
            <p:ph type="dt" sz="half" idx="10"/>
          </p:nvPr>
        </p:nvSpPr>
        <p:spPr>
          <a:ln/>
        </p:spPr>
        <p:txBody>
          <a:bodyPr/>
          <a:lstStyle>
            <a:lvl1pPr>
              <a:defRPr/>
            </a:lvl1pPr>
          </a:lstStyle>
          <a:p>
            <a:pPr>
              <a:defRPr/>
            </a:pPr>
            <a:fld id="{EEB1106B-F079-417B-ABB8-10EF1C34E3D0}" type="datetimeFigureOut">
              <a:rPr lang="en-US"/>
              <a:pPr>
                <a:defRPr/>
              </a:pPr>
              <a:t>25/1/2022</a:t>
            </a:fld>
            <a:endParaRPr lang="en-US"/>
          </a:p>
        </p:txBody>
      </p:sp>
      <p:sp>
        <p:nvSpPr>
          <p:cNvPr id="6" name="Rectangle 5">
            <a:extLst>
              <a:ext uri="{FF2B5EF4-FFF2-40B4-BE49-F238E27FC236}">
                <a16:creationId xmlns="" xmlns:a16="http://schemas.microsoft.com/office/drawing/2014/main" id="{C6F0DD53-F50E-4A48-AF0C-59004C501C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AEC74114-6993-4C6D-B443-9D0A83A07CFD}"/>
              </a:ext>
            </a:extLst>
          </p:cNvPr>
          <p:cNvSpPr>
            <a:spLocks noGrp="1" noChangeArrowheads="1"/>
          </p:cNvSpPr>
          <p:nvPr>
            <p:ph type="sldNum" sz="quarter" idx="12"/>
          </p:nvPr>
        </p:nvSpPr>
        <p:spPr>
          <a:ln/>
        </p:spPr>
        <p:txBody>
          <a:bodyPr/>
          <a:lstStyle>
            <a:lvl1pPr>
              <a:defRPr/>
            </a:lvl1pPr>
          </a:lstStyle>
          <a:p>
            <a:fld id="{F8499107-987C-4681-AC43-16DA37F2892E}" type="slidenum">
              <a:rPr lang="en-US" altLang="en-US"/>
              <a:pPr/>
              <a:t>‹#›</a:t>
            </a:fld>
            <a:endParaRPr lang="en-US" altLang="en-US"/>
          </a:p>
        </p:txBody>
      </p:sp>
    </p:spTree>
    <p:extLst>
      <p:ext uri="{BB962C8B-B14F-4D97-AF65-F5344CB8AC3E}">
        <p14:creationId xmlns:p14="http://schemas.microsoft.com/office/powerpoint/2010/main" val="3818769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 xmlns:a16="http://schemas.microsoft.com/office/drawing/2014/main" id="{3D8183F7-5470-457A-B626-57356056EC80}"/>
              </a:ext>
            </a:extLst>
          </p:cNvPr>
          <p:cNvSpPr>
            <a:spLocks noGrp="1" noChangeArrowheads="1"/>
          </p:cNvSpPr>
          <p:nvPr>
            <p:ph type="dt" sz="half" idx="10"/>
          </p:nvPr>
        </p:nvSpPr>
        <p:spPr>
          <a:ln/>
        </p:spPr>
        <p:txBody>
          <a:bodyPr/>
          <a:lstStyle>
            <a:lvl1pPr>
              <a:defRPr/>
            </a:lvl1pPr>
          </a:lstStyle>
          <a:p>
            <a:pPr>
              <a:defRPr/>
            </a:pPr>
            <a:fld id="{6FEEEC41-CC69-4163-8255-E6201FC6F696}" type="datetimeFigureOut">
              <a:rPr lang="en-US"/>
              <a:pPr>
                <a:defRPr/>
              </a:pPr>
              <a:t>25/1/2022</a:t>
            </a:fld>
            <a:endParaRPr lang="en-US"/>
          </a:p>
        </p:txBody>
      </p:sp>
      <p:sp>
        <p:nvSpPr>
          <p:cNvPr id="8" name="Rectangle 5">
            <a:extLst>
              <a:ext uri="{FF2B5EF4-FFF2-40B4-BE49-F238E27FC236}">
                <a16:creationId xmlns="" xmlns:a16="http://schemas.microsoft.com/office/drawing/2014/main" id="{865E8CD8-473D-4507-AD40-ED258A2F76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B10FE1B9-39A1-4B64-B870-0E6DB1F6D79B}"/>
              </a:ext>
            </a:extLst>
          </p:cNvPr>
          <p:cNvSpPr>
            <a:spLocks noGrp="1" noChangeArrowheads="1"/>
          </p:cNvSpPr>
          <p:nvPr>
            <p:ph type="sldNum" sz="quarter" idx="12"/>
          </p:nvPr>
        </p:nvSpPr>
        <p:spPr>
          <a:ln/>
        </p:spPr>
        <p:txBody>
          <a:bodyPr/>
          <a:lstStyle>
            <a:lvl1pPr>
              <a:defRPr/>
            </a:lvl1pPr>
          </a:lstStyle>
          <a:p>
            <a:fld id="{5BB623DB-7DC6-45B1-A0F5-C2A4D168E2B4}" type="slidenum">
              <a:rPr lang="en-US" altLang="en-US"/>
              <a:pPr/>
              <a:t>‹#›</a:t>
            </a:fld>
            <a:endParaRPr lang="en-US" altLang="en-US"/>
          </a:p>
        </p:txBody>
      </p:sp>
    </p:spTree>
    <p:extLst>
      <p:ext uri="{BB962C8B-B14F-4D97-AF65-F5344CB8AC3E}">
        <p14:creationId xmlns:p14="http://schemas.microsoft.com/office/powerpoint/2010/main" val="4134990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 xmlns:a16="http://schemas.microsoft.com/office/drawing/2014/main" id="{2D555FC3-0847-43FF-B496-2D0C52A2C2CD}"/>
              </a:ext>
            </a:extLst>
          </p:cNvPr>
          <p:cNvSpPr>
            <a:spLocks noGrp="1" noChangeArrowheads="1"/>
          </p:cNvSpPr>
          <p:nvPr>
            <p:ph type="dt" sz="half" idx="10"/>
          </p:nvPr>
        </p:nvSpPr>
        <p:spPr>
          <a:ln/>
        </p:spPr>
        <p:txBody>
          <a:bodyPr/>
          <a:lstStyle>
            <a:lvl1pPr>
              <a:defRPr/>
            </a:lvl1pPr>
          </a:lstStyle>
          <a:p>
            <a:pPr>
              <a:defRPr/>
            </a:pPr>
            <a:fld id="{C68B653D-F284-4003-9441-EA2F6EF13D06}" type="datetimeFigureOut">
              <a:rPr lang="en-US"/>
              <a:pPr>
                <a:defRPr/>
              </a:pPr>
              <a:t>25/1/2022</a:t>
            </a:fld>
            <a:endParaRPr lang="en-US"/>
          </a:p>
        </p:txBody>
      </p:sp>
      <p:sp>
        <p:nvSpPr>
          <p:cNvPr id="4" name="Rectangle 5">
            <a:extLst>
              <a:ext uri="{FF2B5EF4-FFF2-40B4-BE49-F238E27FC236}">
                <a16:creationId xmlns="" xmlns:a16="http://schemas.microsoft.com/office/drawing/2014/main" id="{259ABAFA-E57C-420A-98FF-102235EA0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137B5D89-CFEC-4592-A511-EC7261B5AAEF}"/>
              </a:ext>
            </a:extLst>
          </p:cNvPr>
          <p:cNvSpPr>
            <a:spLocks noGrp="1" noChangeArrowheads="1"/>
          </p:cNvSpPr>
          <p:nvPr>
            <p:ph type="sldNum" sz="quarter" idx="12"/>
          </p:nvPr>
        </p:nvSpPr>
        <p:spPr>
          <a:ln/>
        </p:spPr>
        <p:txBody>
          <a:bodyPr/>
          <a:lstStyle>
            <a:lvl1pPr>
              <a:defRPr/>
            </a:lvl1pPr>
          </a:lstStyle>
          <a:p>
            <a:fld id="{5CFF570A-9F8C-4B60-A920-C8B22640351C}" type="slidenum">
              <a:rPr lang="en-US" altLang="en-US"/>
              <a:pPr/>
              <a:t>‹#›</a:t>
            </a:fld>
            <a:endParaRPr lang="en-US" altLang="en-US"/>
          </a:p>
        </p:txBody>
      </p:sp>
    </p:spTree>
    <p:extLst>
      <p:ext uri="{BB962C8B-B14F-4D97-AF65-F5344CB8AC3E}">
        <p14:creationId xmlns:p14="http://schemas.microsoft.com/office/powerpoint/2010/main" val="2426302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0962AB7B-9D87-4FAF-9621-005160FB0388}"/>
              </a:ext>
            </a:extLst>
          </p:cNvPr>
          <p:cNvSpPr>
            <a:spLocks noGrp="1" noChangeArrowheads="1"/>
          </p:cNvSpPr>
          <p:nvPr>
            <p:ph type="dt" sz="half" idx="10"/>
          </p:nvPr>
        </p:nvSpPr>
        <p:spPr>
          <a:ln/>
        </p:spPr>
        <p:txBody>
          <a:bodyPr/>
          <a:lstStyle>
            <a:lvl1pPr>
              <a:defRPr/>
            </a:lvl1pPr>
          </a:lstStyle>
          <a:p>
            <a:pPr>
              <a:defRPr/>
            </a:pPr>
            <a:fld id="{A3B0B635-0C6E-4FF3-A4A6-2DDCA432196F}" type="datetimeFigureOut">
              <a:rPr lang="en-US"/>
              <a:pPr>
                <a:defRPr/>
              </a:pPr>
              <a:t>25/1/2022</a:t>
            </a:fld>
            <a:endParaRPr lang="en-US"/>
          </a:p>
        </p:txBody>
      </p:sp>
      <p:sp>
        <p:nvSpPr>
          <p:cNvPr id="3" name="Rectangle 5">
            <a:extLst>
              <a:ext uri="{FF2B5EF4-FFF2-40B4-BE49-F238E27FC236}">
                <a16:creationId xmlns="" xmlns:a16="http://schemas.microsoft.com/office/drawing/2014/main" id="{C638B7D3-4040-46AD-B08A-9671914DDD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99080384-1207-45C3-8662-6A3AEA960EDB}"/>
              </a:ext>
            </a:extLst>
          </p:cNvPr>
          <p:cNvSpPr>
            <a:spLocks noGrp="1" noChangeArrowheads="1"/>
          </p:cNvSpPr>
          <p:nvPr>
            <p:ph type="sldNum" sz="quarter" idx="12"/>
          </p:nvPr>
        </p:nvSpPr>
        <p:spPr>
          <a:ln/>
        </p:spPr>
        <p:txBody>
          <a:bodyPr/>
          <a:lstStyle>
            <a:lvl1pPr>
              <a:defRPr/>
            </a:lvl1pPr>
          </a:lstStyle>
          <a:p>
            <a:fld id="{59CB6DDF-08AF-48A6-B777-57BD1DB63904}" type="slidenum">
              <a:rPr lang="en-US" altLang="en-US"/>
              <a:pPr/>
              <a:t>‹#›</a:t>
            </a:fld>
            <a:endParaRPr lang="en-US" altLang="en-US"/>
          </a:p>
        </p:txBody>
      </p:sp>
    </p:spTree>
    <p:extLst>
      <p:ext uri="{BB962C8B-B14F-4D97-AF65-F5344CB8AC3E}">
        <p14:creationId xmlns:p14="http://schemas.microsoft.com/office/powerpoint/2010/main" val="15648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8F0396-7854-449B-9263-3DEFA2051A2C}" type="slidenum">
              <a:rPr lang="en-US" altLang="en-US"/>
              <a:pPr>
                <a:defRPr/>
              </a:pPr>
              <a:t>‹#›</a:t>
            </a:fld>
            <a:endParaRPr lang="en-US" altLang="en-US"/>
          </a:p>
        </p:txBody>
      </p:sp>
    </p:spTree>
    <p:extLst>
      <p:ext uri="{BB962C8B-B14F-4D97-AF65-F5344CB8AC3E}">
        <p14:creationId xmlns:p14="http://schemas.microsoft.com/office/powerpoint/2010/main" val="1064270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 xmlns:a16="http://schemas.microsoft.com/office/drawing/2014/main" id="{E650501A-3322-4AD1-B06C-57DEE406DDAE}"/>
              </a:ext>
            </a:extLst>
          </p:cNvPr>
          <p:cNvSpPr>
            <a:spLocks noGrp="1" noChangeArrowheads="1"/>
          </p:cNvSpPr>
          <p:nvPr>
            <p:ph type="dt" sz="half" idx="10"/>
          </p:nvPr>
        </p:nvSpPr>
        <p:spPr>
          <a:ln/>
        </p:spPr>
        <p:txBody>
          <a:bodyPr/>
          <a:lstStyle>
            <a:lvl1pPr>
              <a:defRPr/>
            </a:lvl1pPr>
          </a:lstStyle>
          <a:p>
            <a:pPr>
              <a:defRPr/>
            </a:pPr>
            <a:fld id="{291C229F-F8AD-457D-ABC3-B9B456270DBF}" type="datetimeFigureOut">
              <a:rPr lang="en-US"/>
              <a:pPr>
                <a:defRPr/>
              </a:pPr>
              <a:t>25/1/2022</a:t>
            </a:fld>
            <a:endParaRPr lang="en-US"/>
          </a:p>
        </p:txBody>
      </p:sp>
      <p:sp>
        <p:nvSpPr>
          <p:cNvPr id="6" name="Rectangle 5">
            <a:extLst>
              <a:ext uri="{FF2B5EF4-FFF2-40B4-BE49-F238E27FC236}">
                <a16:creationId xmlns="" xmlns:a16="http://schemas.microsoft.com/office/drawing/2014/main" id="{67BA3780-7D1D-4F19-B740-6FA869337C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3A8FBC87-3B7C-4051-B47E-1E3A34138EF1}"/>
              </a:ext>
            </a:extLst>
          </p:cNvPr>
          <p:cNvSpPr>
            <a:spLocks noGrp="1" noChangeArrowheads="1"/>
          </p:cNvSpPr>
          <p:nvPr>
            <p:ph type="sldNum" sz="quarter" idx="12"/>
          </p:nvPr>
        </p:nvSpPr>
        <p:spPr>
          <a:ln/>
        </p:spPr>
        <p:txBody>
          <a:bodyPr/>
          <a:lstStyle>
            <a:lvl1pPr>
              <a:defRPr/>
            </a:lvl1pPr>
          </a:lstStyle>
          <a:p>
            <a:fld id="{7A1560E7-6A64-44C5-81CD-B2245A684736}" type="slidenum">
              <a:rPr lang="en-US" altLang="en-US"/>
              <a:pPr/>
              <a:t>‹#›</a:t>
            </a:fld>
            <a:endParaRPr lang="en-US" altLang="en-US"/>
          </a:p>
        </p:txBody>
      </p:sp>
    </p:spTree>
    <p:extLst>
      <p:ext uri="{BB962C8B-B14F-4D97-AF65-F5344CB8AC3E}">
        <p14:creationId xmlns:p14="http://schemas.microsoft.com/office/powerpoint/2010/main" val="2983643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 xmlns:a16="http://schemas.microsoft.com/office/drawing/2014/main" id="{A2FD77ED-0592-4067-8273-25E89E45FA5B}"/>
              </a:ext>
            </a:extLst>
          </p:cNvPr>
          <p:cNvSpPr>
            <a:spLocks noGrp="1" noChangeArrowheads="1"/>
          </p:cNvSpPr>
          <p:nvPr>
            <p:ph type="dt" sz="half" idx="10"/>
          </p:nvPr>
        </p:nvSpPr>
        <p:spPr>
          <a:ln/>
        </p:spPr>
        <p:txBody>
          <a:bodyPr/>
          <a:lstStyle>
            <a:lvl1pPr>
              <a:defRPr/>
            </a:lvl1pPr>
          </a:lstStyle>
          <a:p>
            <a:pPr>
              <a:defRPr/>
            </a:pPr>
            <a:fld id="{C1DFB7D5-30E7-4B9B-94FE-FD782AA08FDD}" type="datetimeFigureOut">
              <a:rPr lang="en-US"/>
              <a:pPr>
                <a:defRPr/>
              </a:pPr>
              <a:t>25/1/2022</a:t>
            </a:fld>
            <a:endParaRPr lang="en-US"/>
          </a:p>
        </p:txBody>
      </p:sp>
      <p:sp>
        <p:nvSpPr>
          <p:cNvPr id="6" name="Rectangle 5">
            <a:extLst>
              <a:ext uri="{FF2B5EF4-FFF2-40B4-BE49-F238E27FC236}">
                <a16:creationId xmlns="" xmlns:a16="http://schemas.microsoft.com/office/drawing/2014/main" id="{7B5150BB-EA55-4B23-B7A6-FC22896E62D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F72D1323-E99A-4563-8636-15024A5C55C7}"/>
              </a:ext>
            </a:extLst>
          </p:cNvPr>
          <p:cNvSpPr>
            <a:spLocks noGrp="1" noChangeArrowheads="1"/>
          </p:cNvSpPr>
          <p:nvPr>
            <p:ph type="sldNum" sz="quarter" idx="12"/>
          </p:nvPr>
        </p:nvSpPr>
        <p:spPr>
          <a:ln/>
        </p:spPr>
        <p:txBody>
          <a:bodyPr/>
          <a:lstStyle>
            <a:lvl1pPr>
              <a:defRPr/>
            </a:lvl1pPr>
          </a:lstStyle>
          <a:p>
            <a:fld id="{620C6138-60E7-42A5-8E96-016FBC98080B}" type="slidenum">
              <a:rPr lang="en-US" altLang="en-US"/>
              <a:pPr/>
              <a:t>‹#›</a:t>
            </a:fld>
            <a:endParaRPr lang="en-US" altLang="en-US"/>
          </a:p>
        </p:txBody>
      </p:sp>
    </p:spTree>
    <p:extLst>
      <p:ext uri="{BB962C8B-B14F-4D97-AF65-F5344CB8AC3E}">
        <p14:creationId xmlns:p14="http://schemas.microsoft.com/office/powerpoint/2010/main" val="755308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548FADC3-8206-42A9-B79F-A88F7F9142FB}"/>
              </a:ext>
            </a:extLst>
          </p:cNvPr>
          <p:cNvSpPr>
            <a:spLocks noGrp="1" noChangeArrowheads="1"/>
          </p:cNvSpPr>
          <p:nvPr>
            <p:ph type="dt" sz="half" idx="10"/>
          </p:nvPr>
        </p:nvSpPr>
        <p:spPr>
          <a:ln/>
        </p:spPr>
        <p:txBody>
          <a:bodyPr/>
          <a:lstStyle>
            <a:lvl1pPr>
              <a:defRPr/>
            </a:lvl1pPr>
          </a:lstStyle>
          <a:p>
            <a:pPr>
              <a:defRPr/>
            </a:pPr>
            <a:fld id="{F4F90CD8-61CA-4F8C-AF5B-291EA8AF0DC5}" type="datetimeFigureOut">
              <a:rPr lang="en-US"/>
              <a:pPr>
                <a:defRPr/>
              </a:pPr>
              <a:t>25/1/2022</a:t>
            </a:fld>
            <a:endParaRPr lang="en-US"/>
          </a:p>
        </p:txBody>
      </p:sp>
      <p:sp>
        <p:nvSpPr>
          <p:cNvPr id="5" name="Rectangle 5">
            <a:extLst>
              <a:ext uri="{FF2B5EF4-FFF2-40B4-BE49-F238E27FC236}">
                <a16:creationId xmlns="" xmlns:a16="http://schemas.microsoft.com/office/drawing/2014/main" id="{DB9CF579-C84F-4B48-8FFD-586E08EA38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9DC3138-8A08-44AA-82E9-771A9B8F078B}"/>
              </a:ext>
            </a:extLst>
          </p:cNvPr>
          <p:cNvSpPr>
            <a:spLocks noGrp="1" noChangeArrowheads="1"/>
          </p:cNvSpPr>
          <p:nvPr>
            <p:ph type="sldNum" sz="quarter" idx="12"/>
          </p:nvPr>
        </p:nvSpPr>
        <p:spPr>
          <a:ln/>
        </p:spPr>
        <p:txBody>
          <a:bodyPr/>
          <a:lstStyle>
            <a:lvl1pPr>
              <a:defRPr/>
            </a:lvl1pPr>
          </a:lstStyle>
          <a:p>
            <a:fld id="{35D76DAF-6651-4BB8-B13E-18BEED186C9C}" type="slidenum">
              <a:rPr lang="en-US" altLang="en-US"/>
              <a:pPr/>
              <a:t>‹#›</a:t>
            </a:fld>
            <a:endParaRPr lang="en-US" altLang="en-US"/>
          </a:p>
        </p:txBody>
      </p:sp>
    </p:spTree>
    <p:extLst>
      <p:ext uri="{BB962C8B-B14F-4D97-AF65-F5344CB8AC3E}">
        <p14:creationId xmlns:p14="http://schemas.microsoft.com/office/powerpoint/2010/main" val="3319611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 xmlns:a16="http://schemas.microsoft.com/office/drawing/2014/main" id="{0D20FB39-8AD2-4ED0-BD27-8BC4FAB40D40}"/>
              </a:ext>
            </a:extLst>
          </p:cNvPr>
          <p:cNvSpPr>
            <a:spLocks noGrp="1" noChangeArrowheads="1"/>
          </p:cNvSpPr>
          <p:nvPr>
            <p:ph type="dt" sz="half" idx="10"/>
          </p:nvPr>
        </p:nvSpPr>
        <p:spPr>
          <a:ln/>
        </p:spPr>
        <p:txBody>
          <a:bodyPr/>
          <a:lstStyle>
            <a:lvl1pPr>
              <a:defRPr/>
            </a:lvl1pPr>
          </a:lstStyle>
          <a:p>
            <a:pPr>
              <a:defRPr/>
            </a:pPr>
            <a:fld id="{43ADD76F-E38D-4D69-99BD-E96471D7B50C}" type="datetimeFigureOut">
              <a:rPr lang="en-US"/>
              <a:pPr>
                <a:defRPr/>
              </a:pPr>
              <a:t>25/1/2022</a:t>
            </a:fld>
            <a:endParaRPr lang="en-US"/>
          </a:p>
        </p:txBody>
      </p:sp>
      <p:sp>
        <p:nvSpPr>
          <p:cNvPr id="5" name="Rectangle 5">
            <a:extLst>
              <a:ext uri="{FF2B5EF4-FFF2-40B4-BE49-F238E27FC236}">
                <a16:creationId xmlns="" xmlns:a16="http://schemas.microsoft.com/office/drawing/2014/main" id="{1172917A-344D-4818-A1B8-5994E7273A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131566F1-C4A2-4138-A755-2C91D3C4A95C}"/>
              </a:ext>
            </a:extLst>
          </p:cNvPr>
          <p:cNvSpPr>
            <a:spLocks noGrp="1" noChangeArrowheads="1"/>
          </p:cNvSpPr>
          <p:nvPr>
            <p:ph type="sldNum" sz="quarter" idx="12"/>
          </p:nvPr>
        </p:nvSpPr>
        <p:spPr>
          <a:ln/>
        </p:spPr>
        <p:txBody>
          <a:bodyPr/>
          <a:lstStyle>
            <a:lvl1pPr>
              <a:defRPr/>
            </a:lvl1pPr>
          </a:lstStyle>
          <a:p>
            <a:fld id="{3DAF8400-3AF6-42D2-8AF0-B50E6E285F9D}" type="slidenum">
              <a:rPr lang="en-US" altLang="en-US"/>
              <a:pPr/>
              <a:t>‹#›</a:t>
            </a:fld>
            <a:endParaRPr lang="en-US" altLang="en-US"/>
          </a:p>
        </p:txBody>
      </p:sp>
    </p:spTree>
    <p:extLst>
      <p:ext uri="{BB962C8B-B14F-4D97-AF65-F5344CB8AC3E}">
        <p14:creationId xmlns:p14="http://schemas.microsoft.com/office/powerpoint/2010/main" val="3130126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57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8718C-ED5D-4E44-9AEA-9DA8B2B9EB69}" type="slidenum">
              <a:rPr lang="en-US" altLang="en-US"/>
              <a:pPr>
                <a:defRPr/>
              </a:pPr>
              <a:t>‹#›</a:t>
            </a:fld>
            <a:endParaRPr lang="en-US" altLang="en-US"/>
          </a:p>
        </p:txBody>
      </p:sp>
    </p:spTree>
    <p:extLst>
      <p:ext uri="{BB962C8B-B14F-4D97-AF65-F5344CB8AC3E}">
        <p14:creationId xmlns:p14="http://schemas.microsoft.com/office/powerpoint/2010/main" val="234809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70FD69-630A-4044-8A66-5B3F5359A45C}" type="slidenum">
              <a:rPr lang="en-US" altLang="en-US"/>
              <a:pPr>
                <a:defRPr/>
              </a:pPr>
              <a:t>‹#›</a:t>
            </a:fld>
            <a:endParaRPr lang="en-US" altLang="en-US"/>
          </a:p>
        </p:txBody>
      </p:sp>
    </p:spTree>
    <p:extLst>
      <p:ext uri="{BB962C8B-B14F-4D97-AF65-F5344CB8AC3E}">
        <p14:creationId xmlns:p14="http://schemas.microsoft.com/office/powerpoint/2010/main" val="172396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7973B81-AD5E-4789-B7D9-69F0E9DCB338}" type="slidenum">
              <a:rPr lang="en-US" altLang="en-US"/>
              <a:pPr>
                <a:defRPr/>
              </a:pPr>
              <a:t>‹#›</a:t>
            </a:fld>
            <a:endParaRPr lang="en-US" altLang="en-US"/>
          </a:p>
        </p:txBody>
      </p:sp>
    </p:spTree>
    <p:extLst>
      <p:ext uri="{BB962C8B-B14F-4D97-AF65-F5344CB8AC3E}">
        <p14:creationId xmlns:p14="http://schemas.microsoft.com/office/powerpoint/2010/main" val="3803575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60CAC2-7DAB-44CD-B76C-BAECCDD13A35}" type="slidenum">
              <a:rPr lang="en-US" altLang="en-US"/>
              <a:pPr>
                <a:defRPr/>
              </a:pPr>
              <a:t>‹#›</a:t>
            </a:fld>
            <a:endParaRPr lang="en-US" altLang="en-US"/>
          </a:p>
        </p:txBody>
      </p:sp>
    </p:spTree>
    <p:extLst>
      <p:ext uri="{BB962C8B-B14F-4D97-AF65-F5344CB8AC3E}">
        <p14:creationId xmlns:p14="http://schemas.microsoft.com/office/powerpoint/2010/main" val="2479918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203134-E620-4BD3-B803-19E018D4C076}" type="slidenum">
              <a:rPr lang="en-US" altLang="en-US"/>
              <a:pPr>
                <a:defRPr/>
              </a:pPr>
              <a:t>‹#›</a:t>
            </a:fld>
            <a:endParaRPr lang="en-US" altLang="en-US"/>
          </a:p>
        </p:txBody>
      </p:sp>
    </p:spTree>
    <p:extLst>
      <p:ext uri="{BB962C8B-B14F-4D97-AF65-F5344CB8AC3E}">
        <p14:creationId xmlns:p14="http://schemas.microsoft.com/office/powerpoint/2010/main" val="75733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51F21D-90A7-45D2-AD9A-8EA8D432598D}" type="slidenum">
              <a:rPr lang="en-US" altLang="en-US"/>
              <a:pPr>
                <a:defRPr/>
              </a:pPr>
              <a:t>‹#›</a:t>
            </a:fld>
            <a:endParaRPr lang="en-US" altLang="en-US"/>
          </a:p>
        </p:txBody>
      </p:sp>
    </p:spTree>
    <p:extLst>
      <p:ext uri="{BB962C8B-B14F-4D97-AF65-F5344CB8AC3E}">
        <p14:creationId xmlns:p14="http://schemas.microsoft.com/office/powerpoint/2010/main" val="52427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2B584D-3DFC-4A1F-AB7F-916D0FB309F3}" type="slidenum">
              <a:rPr lang="en-US" altLang="en-US"/>
              <a:pPr>
                <a:defRPr/>
              </a:pPr>
              <a:t>‹#›</a:t>
            </a:fld>
            <a:endParaRPr lang="en-US" altLang="en-US"/>
          </a:p>
        </p:txBody>
      </p:sp>
    </p:spTree>
    <p:extLst>
      <p:ext uri="{BB962C8B-B14F-4D97-AF65-F5344CB8AC3E}">
        <p14:creationId xmlns:p14="http://schemas.microsoft.com/office/powerpoint/2010/main" val="372270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0">
          <a:fgClr>
            <a:srgbClr val="FFFF00"/>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latin typeface=".VnTimeH" panose="020B7200000000000000" pitchFamily="34" charset="0"/>
              </a:defRPr>
            </a:lvl1pPr>
          </a:lstStyle>
          <a:p>
            <a:pPr>
              <a:defRPr/>
            </a:pPr>
            <a:fld id="{59AFA3FE-F666-4C84-B1B8-D337AFF008E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nTimeH" pitchFamily="34" charset="0"/>
        </a:defRPr>
      </a:lvl2pPr>
      <a:lvl3pPr algn="ctr" rtl="0" eaLnBrk="0" fontAlgn="base" hangingPunct="0">
        <a:spcBef>
          <a:spcPct val="0"/>
        </a:spcBef>
        <a:spcAft>
          <a:spcPct val="0"/>
        </a:spcAft>
        <a:defRPr sz="4400">
          <a:solidFill>
            <a:schemeClr val="tx2"/>
          </a:solidFill>
          <a:latin typeface=".VnTimeH" pitchFamily="34" charset="0"/>
        </a:defRPr>
      </a:lvl3pPr>
      <a:lvl4pPr algn="ctr" rtl="0" eaLnBrk="0" fontAlgn="base" hangingPunct="0">
        <a:spcBef>
          <a:spcPct val="0"/>
        </a:spcBef>
        <a:spcAft>
          <a:spcPct val="0"/>
        </a:spcAft>
        <a:defRPr sz="4400">
          <a:solidFill>
            <a:schemeClr val="tx2"/>
          </a:solidFill>
          <a:latin typeface=".VnTimeH" pitchFamily="34" charset="0"/>
        </a:defRPr>
      </a:lvl4pPr>
      <a:lvl5pPr algn="ctr" rtl="0" eaLnBrk="0" fontAlgn="base" hangingPunct="0">
        <a:spcBef>
          <a:spcPct val="0"/>
        </a:spcBef>
        <a:spcAft>
          <a:spcPct val="0"/>
        </a:spcAft>
        <a:defRPr sz="4400">
          <a:solidFill>
            <a:schemeClr val="tx2"/>
          </a:solidFill>
          <a:latin typeface=".VnTimeH" pitchFamily="34" charset="0"/>
        </a:defRPr>
      </a:lvl5pPr>
      <a:lvl6pPr marL="457200" algn="ctr" rtl="0" fontAlgn="base">
        <a:spcBef>
          <a:spcPct val="0"/>
        </a:spcBef>
        <a:spcAft>
          <a:spcPct val="0"/>
        </a:spcAft>
        <a:defRPr sz="4400">
          <a:solidFill>
            <a:schemeClr val="tx2"/>
          </a:solidFill>
          <a:latin typeface=".VnTimeH" pitchFamily="34" charset="0"/>
        </a:defRPr>
      </a:lvl6pPr>
      <a:lvl7pPr marL="914400" algn="ctr" rtl="0" fontAlgn="base">
        <a:spcBef>
          <a:spcPct val="0"/>
        </a:spcBef>
        <a:spcAft>
          <a:spcPct val="0"/>
        </a:spcAft>
        <a:defRPr sz="4400">
          <a:solidFill>
            <a:schemeClr val="tx2"/>
          </a:solidFill>
          <a:latin typeface=".VnTimeH" pitchFamily="34" charset="0"/>
        </a:defRPr>
      </a:lvl7pPr>
      <a:lvl8pPr marL="1371600" algn="ctr" rtl="0" fontAlgn="base">
        <a:spcBef>
          <a:spcPct val="0"/>
        </a:spcBef>
        <a:spcAft>
          <a:spcPct val="0"/>
        </a:spcAft>
        <a:defRPr sz="4400">
          <a:solidFill>
            <a:schemeClr val="tx2"/>
          </a:solidFill>
          <a:latin typeface=".VnTimeH" pitchFamily="34" charset="0"/>
        </a:defRPr>
      </a:lvl8pPr>
      <a:lvl9pPr marL="1828800" algn="ctr" rtl="0" fontAlgn="base">
        <a:spcBef>
          <a:spcPct val="0"/>
        </a:spcBef>
        <a:spcAft>
          <a:spcPct val="0"/>
        </a:spcAft>
        <a:defRPr sz="4400">
          <a:solidFill>
            <a:schemeClr val="tx2"/>
          </a:solidFill>
          <a:latin typeface=".VnTimeH"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AF7ABB57-29FD-41F5-A0F3-BF5C63FD3E6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 xmlns:a16="http://schemas.microsoft.com/office/drawing/2014/main" id="{4AA3D969-1475-4338-A48D-E51AAC12296B}"/>
              </a:ext>
            </a:extLst>
          </p:cNvPr>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37892" name="Rectangle 4">
            <a:extLst>
              <a:ext uri="{FF2B5EF4-FFF2-40B4-BE49-F238E27FC236}">
                <a16:creationId xmlns="" xmlns:a16="http://schemas.microsoft.com/office/drawing/2014/main" id="{5C408BDB-0FB2-4478-B3F4-EEE6CBC03C8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fld id="{B2313A4A-7BFC-493D-AC5F-764BC37A5304}" type="datetimeFigureOut">
              <a:rPr lang="en-US"/>
              <a:pPr>
                <a:defRPr/>
              </a:pPr>
              <a:t>25/1/2022</a:t>
            </a:fld>
            <a:endParaRPr lang="en-US"/>
          </a:p>
        </p:txBody>
      </p:sp>
      <p:sp>
        <p:nvSpPr>
          <p:cNvPr id="37893" name="Rectangle 5">
            <a:extLst>
              <a:ext uri="{FF2B5EF4-FFF2-40B4-BE49-F238E27FC236}">
                <a16:creationId xmlns="" xmlns:a16="http://schemas.microsoft.com/office/drawing/2014/main" id="{AD57793B-2ED7-4EB8-9DE8-9003F1F466D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37894" name="Rectangle 6">
            <a:extLst>
              <a:ext uri="{FF2B5EF4-FFF2-40B4-BE49-F238E27FC236}">
                <a16:creationId xmlns="" xmlns:a16="http://schemas.microsoft.com/office/drawing/2014/main" id="{FE69CD1C-6D74-496A-8F73-58CC2AD48145}"/>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fld id="{CD3E62ED-5A67-413C-8F8D-7AD809F7EF81}" type="slidenum">
              <a:rPr lang="en-US" altLang="en-US"/>
              <a:pPr/>
              <a:t>‹#›</a:t>
            </a:fld>
            <a:endParaRPr lang="en-US" altLang="en-US"/>
          </a:p>
        </p:txBody>
      </p:sp>
    </p:spTree>
    <p:extLst>
      <p:ext uri="{BB962C8B-B14F-4D97-AF65-F5344CB8AC3E}">
        <p14:creationId xmlns:p14="http://schemas.microsoft.com/office/powerpoint/2010/main" val="17566846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4.jpeg"/><Relationship Id="rId9"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slide" Target="slide1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hinh-nen-powerpoint-thien-nhien-6">
            <a:extLst>
              <a:ext uri="{FF2B5EF4-FFF2-40B4-BE49-F238E27FC236}">
                <a16:creationId xmlns="" xmlns:a16="http://schemas.microsoft.com/office/drawing/2014/main" id="{64120A20-89F2-4B4E-B56E-8AA8F2552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7413"/>
            <a:ext cx="9144000"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5">
            <a:extLst>
              <a:ext uri="{FF2B5EF4-FFF2-40B4-BE49-F238E27FC236}">
                <a16:creationId xmlns="" xmlns:a16="http://schemas.microsoft.com/office/drawing/2014/main" id="{9109A012-1BC8-46FB-BEA3-4D16B4655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3384550"/>
            <a:ext cx="48323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Text Box 8" descr="Thu Dong Nam 50">
            <a:extLst>
              <a:ext uri="{FF2B5EF4-FFF2-40B4-BE49-F238E27FC236}">
                <a16:creationId xmlns="" xmlns:a16="http://schemas.microsoft.com/office/drawing/2014/main" id="{E59F28FF-E2E2-4AAB-9AEA-EEA3F03997B1}"/>
              </a:ext>
            </a:extLst>
          </p:cNvPr>
          <p:cNvSpPr txBox="1">
            <a:spLocks noChangeArrowheads="1"/>
          </p:cNvSpPr>
          <p:nvPr/>
        </p:nvSpPr>
        <p:spPr bwMode="auto">
          <a:xfrm>
            <a:off x="884238" y="284163"/>
            <a:ext cx="7581900" cy="1436929"/>
          </a:xfrm>
          <a:prstGeom prst="rect">
            <a:avLst/>
          </a:prstGeom>
          <a:noFill/>
          <a:ln>
            <a:noFill/>
          </a:ln>
          <a:effectLst>
            <a:prstShdw prst="shdw17" dist="17961" dir="2700000">
              <a:srgbClr val="999999"/>
            </a:prstShdw>
          </a:effectLst>
        </p:spPr>
        <p:txBody>
          <a:bodyPr lIns="51432" tIns="25716" rIns="51432" bIns="25716">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tabLst/>
              <a:defRPr/>
            </a:pP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Thứ</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a:t>
            </a:r>
            <a:r>
              <a:rPr lang="en-US" altLang="vi-VN" sz="3600" kern="0" dirty="0" err="1">
                <a:latin typeface="Times New Roman" panose="02020603050405020304" pitchFamily="18" charset="0"/>
                <a:cs typeface="Times New Roman" panose="02020603050405020304" pitchFamily="18" charset="0"/>
                <a:sym typeface="Arial"/>
              </a:rPr>
              <a:t>ba</a:t>
            </a:r>
            <a:r>
              <a:rPr lang="en-US" altLang="vi-VN" sz="3600" kern="0" dirty="0">
                <a:latin typeface="Times New Roman" panose="02020603050405020304" pitchFamily="18" charset="0"/>
                <a:cs typeface="Times New Roman" panose="02020603050405020304" pitchFamily="18" charset="0"/>
                <a:sym typeface="Arial"/>
              </a:rPr>
              <a:t> </a:t>
            </a: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ngày</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25 </a:t>
            </a: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tháng</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1 </a:t>
            </a:r>
            <a:r>
              <a:rPr kumimoji="0" lang="en-US" altLang="vi-VN" sz="3600" b="1" i="0" u="none" strike="noStrike" kern="0" cap="none" spc="0" normalizeH="0" baseline="0" noProof="0" dirty="0" err="1">
                <a:ln>
                  <a:noFill/>
                </a:ln>
                <a:effectLst/>
                <a:uLnTx/>
                <a:uFillTx/>
                <a:latin typeface="Times New Roman" panose="02020603050405020304" pitchFamily="18" charset="0"/>
                <a:ea typeface="+mn-ea"/>
                <a:cs typeface="Times New Roman" panose="02020603050405020304" pitchFamily="18" charset="0"/>
                <a:sym typeface="Arial"/>
              </a:rPr>
              <a:t>năm</a:t>
            </a:r>
            <a:r>
              <a:rPr kumimoji="0" lang="en-US" altLang="vi-VN" sz="3600" b="1" i="0" u="none" strike="noStrike" kern="0" cap="none" spc="0" normalizeH="0" baseline="0" noProof="0" dirty="0">
                <a:ln>
                  <a:noFill/>
                </a:ln>
                <a:effectLst/>
                <a:uLnTx/>
                <a:uFillTx/>
                <a:latin typeface="Times New Roman" panose="02020603050405020304" pitchFamily="18" charset="0"/>
                <a:ea typeface="+mn-ea"/>
                <a:cs typeface="Times New Roman" panose="02020603050405020304" pitchFamily="18" charset="0"/>
                <a:sym typeface="Arial"/>
              </a:rPr>
              <a:t> 2022</a:t>
            </a:r>
          </a:p>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tabLst/>
              <a:defRPr/>
            </a:pPr>
            <a:r>
              <a:rPr lang="en-US" altLang="vi-VN" sz="3600" kern="0" dirty="0">
                <a:latin typeface="Times New Roman" panose="02020603050405020304" pitchFamily="18" charset="0"/>
                <a:cs typeface="Times New Roman" panose="02020603050405020304" pitchFamily="18" charset="0"/>
                <a:sym typeface="Arial"/>
              </a:rPr>
              <a:t>Khoa </a:t>
            </a:r>
            <a:r>
              <a:rPr lang="en-US" altLang="vi-VN" sz="3600" kern="0" dirty="0" err="1">
                <a:latin typeface="Times New Roman" panose="02020603050405020304" pitchFamily="18" charset="0"/>
                <a:cs typeface="Times New Roman" panose="02020603050405020304" pitchFamily="18" charset="0"/>
                <a:sym typeface="Arial"/>
              </a:rPr>
              <a:t>học</a:t>
            </a:r>
            <a:endParaRPr kumimoji="0" lang="en-US" altLang="vi-VN" sz="36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sym typeface="Arial"/>
            </a:endParaRPr>
          </a:p>
        </p:txBody>
      </p:sp>
      <p:sp>
        <p:nvSpPr>
          <p:cNvPr id="2" name="TextBox 1">
            <a:extLst>
              <a:ext uri="{FF2B5EF4-FFF2-40B4-BE49-F238E27FC236}">
                <a16:creationId xmlns="" xmlns:a16="http://schemas.microsoft.com/office/drawing/2014/main" id="{1F7B4F3A-ED1A-4EEA-91BA-D6CE74087019}"/>
              </a:ext>
            </a:extLst>
          </p:cNvPr>
          <p:cNvSpPr txBox="1"/>
          <p:nvPr/>
        </p:nvSpPr>
        <p:spPr>
          <a:xfrm>
            <a:off x="762000" y="1759486"/>
            <a:ext cx="8001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
                <a:srgbClr val="000000"/>
              </a:buClr>
              <a:buSzTx/>
              <a:buFont typeface="Arial" panose="020B0604020202020204" pitchFamily="34" charset="0"/>
              <a:buNone/>
              <a:tabLst/>
              <a:defRPr/>
            </a:pPr>
            <a:r>
              <a:rPr lang="en-US" altLang="vi-VN" sz="4000" kern="0" dirty="0" err="1">
                <a:solidFill>
                  <a:srgbClr val="FF0000"/>
                </a:solidFill>
                <a:cs typeface="Times New Roman" panose="02020603050405020304" pitchFamily="18" charset="0"/>
                <a:sym typeface="Arial"/>
              </a:rPr>
              <a:t>Không</a:t>
            </a:r>
            <a:r>
              <a:rPr lang="en-US" altLang="vi-VN" sz="4000" kern="0" dirty="0">
                <a:solidFill>
                  <a:srgbClr val="FF0000"/>
                </a:solidFill>
                <a:cs typeface="Times New Roman" panose="02020603050405020304" pitchFamily="18" charset="0"/>
                <a:sym typeface="Arial"/>
              </a:rPr>
              <a:t> </a:t>
            </a:r>
            <a:r>
              <a:rPr lang="en-US" altLang="vi-VN" sz="4000" kern="0" dirty="0" err="1">
                <a:solidFill>
                  <a:srgbClr val="FF0000"/>
                </a:solidFill>
                <a:cs typeface="Times New Roman" panose="02020603050405020304" pitchFamily="18" charset="0"/>
                <a:sym typeface="Arial"/>
              </a:rPr>
              <a:t>khí</a:t>
            </a:r>
            <a:r>
              <a:rPr lang="en-US" altLang="vi-VN" sz="4000" kern="0" dirty="0">
                <a:solidFill>
                  <a:srgbClr val="FF0000"/>
                </a:solidFill>
                <a:cs typeface="Times New Roman" panose="02020603050405020304" pitchFamily="18" charset="0"/>
                <a:sym typeface="Arial"/>
              </a:rPr>
              <a:t> </a:t>
            </a:r>
            <a:r>
              <a:rPr lang="en-US" altLang="vi-VN" sz="4000" kern="0" dirty="0" err="1">
                <a:solidFill>
                  <a:srgbClr val="FF0000"/>
                </a:solidFill>
                <a:cs typeface="Times New Roman" panose="02020603050405020304" pitchFamily="18" charset="0"/>
                <a:sym typeface="Arial"/>
              </a:rPr>
              <a:t>bị</a:t>
            </a:r>
            <a:r>
              <a:rPr lang="en-US" altLang="vi-VN" sz="4000" kern="0" dirty="0">
                <a:solidFill>
                  <a:srgbClr val="FF0000"/>
                </a:solidFill>
                <a:cs typeface="Times New Roman" panose="02020603050405020304" pitchFamily="18" charset="0"/>
                <a:sym typeface="Arial"/>
              </a:rPr>
              <a:t> ô </a:t>
            </a:r>
            <a:r>
              <a:rPr lang="en-US" altLang="vi-VN" sz="4000" kern="0" dirty="0" err="1" smtClean="0">
                <a:solidFill>
                  <a:srgbClr val="FF0000"/>
                </a:solidFill>
                <a:cs typeface="Times New Roman" panose="02020603050405020304" pitchFamily="18" charset="0"/>
                <a:sym typeface="Arial"/>
              </a:rPr>
              <a:t>nhiễm</a:t>
            </a:r>
            <a:endParaRPr lang="en-US" altLang="vi-VN" sz="4000" kern="0" dirty="0">
              <a:solidFill>
                <a:srgbClr val="FF0000"/>
              </a:solidFill>
              <a:cs typeface="Times New Roman" panose="02020603050405020304" pitchFamily="18" charset="0"/>
              <a:sym typeface="Arial"/>
            </a:endParaRPr>
          </a:p>
        </p:txBody>
      </p:sp>
      <p:sp>
        <p:nvSpPr>
          <p:cNvPr id="6" name="Text Box 6"/>
          <p:cNvSpPr txBox="1">
            <a:spLocks noChangeArrowheads="1"/>
          </p:cNvSpPr>
          <p:nvPr/>
        </p:nvSpPr>
        <p:spPr bwMode="auto">
          <a:xfrm>
            <a:off x="152400" y="6047022"/>
            <a:ext cx="8477924"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smtClean="0">
                <a:solidFill>
                  <a:srgbClr val="C00000"/>
                </a:solidFill>
              </a:rPr>
              <a:t>GV: NGUYỄN THỊ QUỲNH MAI</a:t>
            </a:r>
            <a:endParaRPr lang="en-US" sz="4000" b="1" dirty="0">
              <a:solidFill>
                <a:srgbClr val="C00000"/>
              </a:solidFill>
            </a:endParaRPr>
          </a:p>
        </p:txBody>
      </p:sp>
    </p:spTree>
    <p:extLst>
      <p:ext uri="{BB962C8B-B14F-4D97-AF65-F5344CB8AC3E}">
        <p14:creationId xmlns:p14="http://schemas.microsoft.com/office/powerpoint/2010/main" val="1998282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9" name="Text Box 5"/>
          <p:cNvSpPr txBox="1">
            <a:spLocks noChangeArrowheads="1"/>
          </p:cNvSpPr>
          <p:nvPr/>
        </p:nvSpPr>
        <p:spPr bwMode="auto">
          <a:xfrm>
            <a:off x="83131" y="4692937"/>
            <a:ext cx="891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3000" dirty="0">
                <a:solidFill>
                  <a:srgbClr val="FF3300"/>
                </a:solidFill>
                <a:latin typeface="Arial" panose="020B0604020202020204" pitchFamily="34" charset="0"/>
              </a:rPr>
              <a:t>     </a:t>
            </a:r>
            <a:r>
              <a:rPr lang="en-US" altLang="en-US" sz="3000" dirty="0">
                <a:latin typeface="Times New Roman" panose="02020603050405020304" pitchFamily="18" charset="0"/>
                <a:cs typeface="Times New Roman" panose="02020603050405020304" pitchFamily="18" charset="0"/>
              </a:rPr>
              <a:t>Không khí bị ô nhiễm là không khí có chứa một trong các loại khói, khí độc, các loại bụi, vi khuẩn quá tỉ lệ cho phép, có hại cho sức khỏe con người và các sinh vật khác. </a:t>
            </a:r>
          </a:p>
        </p:txBody>
      </p:sp>
      <p:sp>
        <p:nvSpPr>
          <p:cNvPr id="144399" name="Text Box 15"/>
          <p:cNvSpPr txBox="1">
            <a:spLocks noChangeArrowheads="1"/>
          </p:cNvSpPr>
          <p:nvPr/>
        </p:nvSpPr>
        <p:spPr bwMode="auto">
          <a:xfrm>
            <a:off x="34636" y="4184939"/>
            <a:ext cx="7620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solidFill>
                  <a:srgbClr val="C00000"/>
                </a:solidFill>
                <a:latin typeface="Times New Roman" panose="02020603050405020304" pitchFamily="18" charset="0"/>
                <a:cs typeface="Times New Roman" panose="02020603050405020304" pitchFamily="18" charset="0"/>
              </a:rPr>
              <a:t>Thế nào là không khí bị ô nhiễm?</a:t>
            </a:r>
          </a:p>
        </p:txBody>
      </p:sp>
      <p:pic>
        <p:nvPicPr>
          <p:cNvPr id="81922" name="Picture 2" descr="scan0004"/>
          <p:cNvPicPr>
            <a:picLocks noChangeAspect="1" noChangeArrowheads="1"/>
          </p:cNvPicPr>
          <p:nvPr/>
        </p:nvPicPr>
        <p:blipFill>
          <a:blip r:embed="rId2">
            <a:lum bright="-10000" contrast="46000"/>
            <a:extLst>
              <a:ext uri="{28A0092B-C50C-407E-A947-70E740481C1C}">
                <a14:useLocalDpi xmlns:a14="http://schemas.microsoft.com/office/drawing/2010/main" val="0"/>
              </a:ext>
            </a:extLst>
          </a:blip>
          <a:srcRect t="37755" b="2380"/>
          <a:stretch>
            <a:fillRect/>
          </a:stretch>
        </p:blipFill>
        <p:spPr bwMode="auto">
          <a:xfrm>
            <a:off x="6019800" y="228600"/>
            <a:ext cx="30480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3" name="Oval 3"/>
          <p:cNvSpPr>
            <a:spLocks noChangeArrowheads="1"/>
          </p:cNvSpPr>
          <p:nvPr/>
        </p:nvSpPr>
        <p:spPr bwMode="auto">
          <a:xfrm>
            <a:off x="6019800" y="228600"/>
            <a:ext cx="609600" cy="543214"/>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4</a:t>
            </a:r>
          </a:p>
        </p:txBody>
      </p:sp>
      <p:pic>
        <p:nvPicPr>
          <p:cNvPr id="80898" name="Picture 2" descr="scan0004"/>
          <p:cNvPicPr>
            <a:picLocks noChangeAspect="1" noChangeArrowheads="1"/>
          </p:cNvPicPr>
          <p:nvPr/>
        </p:nvPicPr>
        <p:blipFill>
          <a:blip r:embed="rId2">
            <a:lum bright="-14000" contrast="14000"/>
            <a:extLst>
              <a:ext uri="{28A0092B-C50C-407E-A947-70E740481C1C}">
                <a14:useLocalDpi xmlns:a14="http://schemas.microsoft.com/office/drawing/2010/main" val="0"/>
              </a:ext>
            </a:extLst>
          </a:blip>
          <a:srcRect l="29355" b="66327"/>
          <a:stretch>
            <a:fillRect/>
          </a:stretch>
        </p:blipFill>
        <p:spPr bwMode="auto">
          <a:xfrm>
            <a:off x="2971800" y="228600"/>
            <a:ext cx="2971800" cy="3886200"/>
          </a:xfrm>
          <a:prstGeom prst="rect">
            <a:avLst/>
          </a:prstGeom>
          <a:solidFill>
            <a:srgbClr val="FF0000"/>
          </a:solidFill>
          <a:ln w="9525">
            <a:solidFill>
              <a:srgbClr val="FF0000"/>
            </a:solidFill>
            <a:miter lim="800000"/>
            <a:headEnd/>
            <a:tailEnd/>
          </a:ln>
        </p:spPr>
      </p:pic>
      <p:sp>
        <p:nvSpPr>
          <p:cNvPr id="80899" name="Oval 3"/>
          <p:cNvSpPr>
            <a:spLocks noChangeArrowheads="1"/>
          </p:cNvSpPr>
          <p:nvPr/>
        </p:nvSpPr>
        <p:spPr bwMode="auto">
          <a:xfrm>
            <a:off x="2971800" y="298739"/>
            <a:ext cx="568325" cy="54927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3</a:t>
            </a:r>
          </a:p>
        </p:txBody>
      </p:sp>
      <p:pic>
        <p:nvPicPr>
          <p:cNvPr id="12302" name="Picture 10" descr="scan0002"/>
          <p:cNvPicPr>
            <a:picLocks noChangeAspect="1" noChangeArrowheads="1"/>
          </p:cNvPicPr>
          <p:nvPr/>
        </p:nvPicPr>
        <p:blipFill>
          <a:blip r:embed="rId3">
            <a:lum bright="-14000" contrast="32000"/>
            <a:extLst>
              <a:ext uri="{28A0092B-C50C-407E-A947-70E740481C1C}">
                <a14:useLocalDpi xmlns:a14="http://schemas.microsoft.com/office/drawing/2010/main" val="0"/>
              </a:ext>
            </a:extLst>
          </a:blip>
          <a:srcRect l="2632" t="488" b="65797"/>
          <a:stretch>
            <a:fillRect/>
          </a:stretch>
        </p:blipFill>
        <p:spPr bwMode="auto">
          <a:xfrm>
            <a:off x="152400" y="228600"/>
            <a:ext cx="2743200" cy="3886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303" name="Oval 14"/>
          <p:cNvSpPr>
            <a:spLocks noChangeArrowheads="1"/>
          </p:cNvSpPr>
          <p:nvPr/>
        </p:nvSpPr>
        <p:spPr bwMode="auto">
          <a:xfrm>
            <a:off x="187035" y="298739"/>
            <a:ext cx="609600" cy="568036"/>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dirty="0"/>
              <a:t>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02"/>
                                        </p:tgtEl>
                                        <p:attrNameLst>
                                          <p:attrName>style.visibility</p:attrName>
                                        </p:attrNameLst>
                                      </p:cBhvr>
                                      <p:to>
                                        <p:strVal val="visible"/>
                                      </p:to>
                                    </p:set>
                                    <p:anim calcmode="lin" valueType="num">
                                      <p:cBhvr additive="base">
                                        <p:cTn id="7" dur="500" fill="hold"/>
                                        <p:tgtEl>
                                          <p:spTgt spid="12302"/>
                                        </p:tgtEl>
                                        <p:attrNameLst>
                                          <p:attrName>ppt_x</p:attrName>
                                        </p:attrNameLst>
                                      </p:cBhvr>
                                      <p:tavLst>
                                        <p:tav tm="0">
                                          <p:val>
                                            <p:strVal val="#ppt_x"/>
                                          </p:val>
                                        </p:tav>
                                        <p:tav tm="100000">
                                          <p:val>
                                            <p:strVal val="#ppt_x"/>
                                          </p:val>
                                        </p:tav>
                                      </p:tavLst>
                                    </p:anim>
                                    <p:anim calcmode="lin" valueType="num">
                                      <p:cBhvr additive="base">
                                        <p:cTn id="8" dur="500" fill="hold"/>
                                        <p:tgtEl>
                                          <p:spTgt spid="1230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303"/>
                                        </p:tgtEl>
                                        <p:attrNameLst>
                                          <p:attrName>style.visibility</p:attrName>
                                        </p:attrNameLst>
                                      </p:cBhvr>
                                      <p:to>
                                        <p:strVal val="visible"/>
                                      </p:to>
                                    </p:set>
                                    <p:anim calcmode="lin" valueType="num">
                                      <p:cBhvr additive="base">
                                        <p:cTn id="11" dur="500" fill="hold"/>
                                        <p:tgtEl>
                                          <p:spTgt spid="12303"/>
                                        </p:tgtEl>
                                        <p:attrNameLst>
                                          <p:attrName>ppt_x</p:attrName>
                                        </p:attrNameLst>
                                      </p:cBhvr>
                                      <p:tavLst>
                                        <p:tav tm="0">
                                          <p:val>
                                            <p:strVal val="#ppt_x"/>
                                          </p:val>
                                        </p:tav>
                                        <p:tav tm="100000">
                                          <p:val>
                                            <p:strVal val="#ppt_x"/>
                                          </p:val>
                                        </p:tav>
                                      </p:tavLst>
                                    </p:anim>
                                    <p:anim calcmode="lin" valueType="num">
                                      <p:cBhvr additive="base">
                                        <p:cTn id="12" dur="500" fill="hold"/>
                                        <p:tgtEl>
                                          <p:spTgt spid="1230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0898"/>
                                        </p:tgtEl>
                                        <p:attrNameLst>
                                          <p:attrName>style.visibility</p:attrName>
                                        </p:attrNameLst>
                                      </p:cBhvr>
                                      <p:to>
                                        <p:strVal val="visible"/>
                                      </p:to>
                                    </p:set>
                                    <p:anim calcmode="lin" valueType="num">
                                      <p:cBhvr additive="base">
                                        <p:cTn id="17" dur="500" fill="hold"/>
                                        <p:tgtEl>
                                          <p:spTgt spid="80898"/>
                                        </p:tgtEl>
                                        <p:attrNameLst>
                                          <p:attrName>ppt_x</p:attrName>
                                        </p:attrNameLst>
                                      </p:cBhvr>
                                      <p:tavLst>
                                        <p:tav tm="0">
                                          <p:val>
                                            <p:strVal val="#ppt_x"/>
                                          </p:val>
                                        </p:tav>
                                        <p:tav tm="100000">
                                          <p:val>
                                            <p:strVal val="#ppt_x"/>
                                          </p:val>
                                        </p:tav>
                                      </p:tavLst>
                                    </p:anim>
                                    <p:anim calcmode="lin" valueType="num">
                                      <p:cBhvr additive="base">
                                        <p:cTn id="18" dur="500" fill="hold"/>
                                        <p:tgtEl>
                                          <p:spTgt spid="8089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0899"/>
                                        </p:tgtEl>
                                        <p:attrNameLst>
                                          <p:attrName>style.visibility</p:attrName>
                                        </p:attrNameLst>
                                      </p:cBhvr>
                                      <p:to>
                                        <p:strVal val="visible"/>
                                      </p:to>
                                    </p:set>
                                    <p:anim calcmode="lin" valueType="num">
                                      <p:cBhvr additive="base">
                                        <p:cTn id="21" dur="500" fill="hold"/>
                                        <p:tgtEl>
                                          <p:spTgt spid="80899"/>
                                        </p:tgtEl>
                                        <p:attrNameLst>
                                          <p:attrName>ppt_x</p:attrName>
                                        </p:attrNameLst>
                                      </p:cBhvr>
                                      <p:tavLst>
                                        <p:tav tm="0">
                                          <p:val>
                                            <p:strVal val="#ppt_x"/>
                                          </p:val>
                                        </p:tav>
                                        <p:tav tm="100000">
                                          <p:val>
                                            <p:strVal val="#ppt_x"/>
                                          </p:val>
                                        </p:tav>
                                      </p:tavLst>
                                    </p:anim>
                                    <p:anim calcmode="lin" valueType="num">
                                      <p:cBhvr additive="base">
                                        <p:cTn id="22" dur="500" fill="hold"/>
                                        <p:tgtEl>
                                          <p:spTgt spid="80899"/>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23"/>
                                        </p:tgtEl>
                                        <p:attrNameLst>
                                          <p:attrName>style.visibility</p:attrName>
                                        </p:attrNameLst>
                                      </p:cBhvr>
                                      <p:to>
                                        <p:strVal val="visible"/>
                                      </p:to>
                                    </p:set>
                                    <p:anim calcmode="lin" valueType="num">
                                      <p:cBhvr additive="base">
                                        <p:cTn id="27" dur="500" fill="hold"/>
                                        <p:tgtEl>
                                          <p:spTgt spid="81923"/>
                                        </p:tgtEl>
                                        <p:attrNameLst>
                                          <p:attrName>ppt_x</p:attrName>
                                        </p:attrNameLst>
                                      </p:cBhvr>
                                      <p:tavLst>
                                        <p:tav tm="0">
                                          <p:val>
                                            <p:strVal val="#ppt_x"/>
                                          </p:val>
                                        </p:tav>
                                        <p:tav tm="100000">
                                          <p:val>
                                            <p:strVal val="#ppt_x"/>
                                          </p:val>
                                        </p:tav>
                                      </p:tavLst>
                                    </p:anim>
                                    <p:anim calcmode="lin" valueType="num">
                                      <p:cBhvr additive="base">
                                        <p:cTn id="28" dur="500" fill="hold"/>
                                        <p:tgtEl>
                                          <p:spTgt spid="8192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1922"/>
                                        </p:tgtEl>
                                        <p:attrNameLst>
                                          <p:attrName>style.visibility</p:attrName>
                                        </p:attrNameLst>
                                      </p:cBhvr>
                                      <p:to>
                                        <p:strVal val="visible"/>
                                      </p:to>
                                    </p:set>
                                    <p:anim calcmode="lin" valueType="num">
                                      <p:cBhvr additive="base">
                                        <p:cTn id="31" dur="500" fill="hold"/>
                                        <p:tgtEl>
                                          <p:spTgt spid="81922"/>
                                        </p:tgtEl>
                                        <p:attrNameLst>
                                          <p:attrName>ppt_x</p:attrName>
                                        </p:attrNameLst>
                                      </p:cBhvr>
                                      <p:tavLst>
                                        <p:tav tm="0">
                                          <p:val>
                                            <p:strVal val="#ppt_x"/>
                                          </p:val>
                                        </p:tav>
                                        <p:tav tm="100000">
                                          <p:val>
                                            <p:strVal val="#ppt_x"/>
                                          </p:val>
                                        </p:tav>
                                      </p:tavLst>
                                    </p:anim>
                                    <p:anim calcmode="lin" valueType="num">
                                      <p:cBhvr additive="base">
                                        <p:cTn id="32" dur="5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9" presetClass="entr" presetSubtype="0" fill="hold" grpId="0" nodeType="clickEffect">
                                  <p:stCondLst>
                                    <p:cond delay="0"/>
                                  </p:stCondLst>
                                  <p:childTnLst>
                                    <p:set>
                                      <p:cBhvr>
                                        <p:cTn id="36" dur="1" fill="hold">
                                          <p:stCondLst>
                                            <p:cond delay="0"/>
                                          </p:stCondLst>
                                        </p:cTn>
                                        <p:tgtEl>
                                          <p:spTgt spid="144399"/>
                                        </p:tgtEl>
                                        <p:attrNameLst>
                                          <p:attrName>style.visibility</p:attrName>
                                        </p:attrNameLst>
                                      </p:cBhvr>
                                      <p:to>
                                        <p:strVal val="visible"/>
                                      </p:to>
                                    </p:set>
                                    <p:anim calcmode="lin" valueType="num">
                                      <p:cBhvr>
                                        <p:cTn id="37" dur="1000" fill="hold"/>
                                        <p:tgtEl>
                                          <p:spTgt spid="144399"/>
                                        </p:tgtEl>
                                        <p:attrNameLst>
                                          <p:attrName>ppt_x</p:attrName>
                                        </p:attrNameLst>
                                      </p:cBhvr>
                                      <p:tavLst>
                                        <p:tav tm="0">
                                          <p:val>
                                            <p:strVal val="#ppt_x-.2"/>
                                          </p:val>
                                        </p:tav>
                                        <p:tav tm="100000">
                                          <p:val>
                                            <p:strVal val="#ppt_x"/>
                                          </p:val>
                                        </p:tav>
                                      </p:tavLst>
                                    </p:anim>
                                    <p:anim calcmode="lin" valueType="num">
                                      <p:cBhvr>
                                        <p:cTn id="38" dur="1000" fill="hold"/>
                                        <p:tgtEl>
                                          <p:spTgt spid="14439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439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xit" presetSubtype="16" fill="hold" grpId="1" nodeType="clickEffect">
                                  <p:stCondLst>
                                    <p:cond delay="0"/>
                                  </p:stCondLst>
                                  <p:childTnLst>
                                    <p:animEffect transition="out" filter="box(in)">
                                      <p:cBhvr>
                                        <p:cTn id="43" dur="500"/>
                                        <p:tgtEl>
                                          <p:spTgt spid="144399"/>
                                        </p:tgtEl>
                                      </p:cBhvr>
                                    </p:animEffect>
                                    <p:set>
                                      <p:cBhvr>
                                        <p:cTn id="44" dur="1" fill="hold">
                                          <p:stCondLst>
                                            <p:cond delay="499"/>
                                          </p:stCondLst>
                                        </p:cTn>
                                        <p:tgtEl>
                                          <p:spTgt spid="14439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4389"/>
                                        </p:tgtEl>
                                        <p:attrNameLst>
                                          <p:attrName>style.visibility</p:attrName>
                                        </p:attrNameLst>
                                      </p:cBhvr>
                                      <p:to>
                                        <p:strVal val="visible"/>
                                      </p:to>
                                    </p:set>
                                    <p:anim calcmode="lin" valueType="num">
                                      <p:cBhvr additive="base">
                                        <p:cTn id="49" dur="500" fill="hold"/>
                                        <p:tgtEl>
                                          <p:spTgt spid="144389"/>
                                        </p:tgtEl>
                                        <p:attrNameLst>
                                          <p:attrName>ppt_x</p:attrName>
                                        </p:attrNameLst>
                                      </p:cBhvr>
                                      <p:tavLst>
                                        <p:tav tm="0">
                                          <p:val>
                                            <p:strVal val="#ppt_x"/>
                                          </p:val>
                                        </p:tav>
                                        <p:tav tm="100000">
                                          <p:val>
                                            <p:strVal val="#ppt_x"/>
                                          </p:val>
                                        </p:tav>
                                      </p:tavLst>
                                    </p:anim>
                                    <p:anim calcmode="lin" valueType="num">
                                      <p:cBhvr additive="base">
                                        <p:cTn id="50" dur="500" fill="hold"/>
                                        <p:tgtEl>
                                          <p:spTgt spid="144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9" grpId="0"/>
      <p:bldP spid="144399" grpId="0"/>
      <p:bldP spid="144399" grpId="1"/>
      <p:bldP spid="81923" grpId="0" animBg="1"/>
      <p:bldP spid="80899" grpId="0" animBg="1"/>
      <p:bldP spid="123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219200" y="24384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42" name="Rectangle 6"/>
          <p:cNvSpPr>
            <a:spLocks noChangeArrowheads="1"/>
          </p:cNvSpPr>
          <p:nvPr/>
        </p:nvSpPr>
        <p:spPr bwMode="auto">
          <a:xfrm>
            <a:off x="55415" y="2019732"/>
            <a:ext cx="8991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3000" dirty="0">
                <a:latin typeface="Times New Roman" panose="02020603050405020304" pitchFamily="18" charset="0"/>
              </a:rPr>
              <a:t>  Không khí sạch là không khí trong suốt, không màu, không mùi, chỉ chứa khói, bụi, khí độc, vi khuẩn với tỉ lệ thấp và không làm hại đến sức khoẻ con người.</a:t>
            </a:r>
          </a:p>
        </p:txBody>
      </p:sp>
      <p:sp>
        <p:nvSpPr>
          <p:cNvPr id="14343" name="Rectangle 7"/>
          <p:cNvSpPr>
            <a:spLocks noChangeArrowheads="1"/>
          </p:cNvSpPr>
          <p:nvPr/>
        </p:nvSpPr>
        <p:spPr bwMode="auto">
          <a:xfrm>
            <a:off x="-5" y="3497060"/>
            <a:ext cx="91440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7030A0"/>
                </a:solidFill>
                <a:latin typeface="Times New Roman" panose="02020603050405020304" pitchFamily="18" charset="0"/>
                <a:cs typeface="Times New Roman" panose="02020603050405020304" pitchFamily="18" charset="0"/>
              </a:rPr>
              <a:t>  Không khí bị ô nhiễm là không khí có chứa một trong các loại khói, khí độc, các loại bụi, vi khuẩn quá tỉ lệ cho phép, có hại cho sức khỏe và các sinh vật khác. </a:t>
            </a:r>
            <a:endParaRPr lang="en-US" altLang="en-US" sz="3000" dirty="0">
              <a:solidFill>
                <a:srgbClr val="7030A0"/>
              </a:solidFill>
              <a:latin typeface="Times New Roman" panose="02020603050405020304" pitchFamily="18" charset="0"/>
            </a:endParaRPr>
          </a:p>
        </p:txBody>
      </p:sp>
      <p:sp>
        <p:nvSpPr>
          <p:cNvPr id="3" name="Rectangle 2"/>
          <p:cNvSpPr>
            <a:spLocks noChangeArrowheads="1"/>
          </p:cNvSpPr>
          <p:nvPr/>
        </p:nvSpPr>
        <p:spPr bwMode="auto">
          <a:xfrm>
            <a:off x="103187" y="5009024"/>
            <a:ext cx="8943828" cy="101566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3000" dirty="0">
                <a:solidFill>
                  <a:srgbClr val="C00000"/>
                </a:solidFill>
                <a:latin typeface="Times New Roman" panose="02020603050405020304" pitchFamily="18" charset="0"/>
              </a:rPr>
              <a:t>Theo em bầu không khí ở địa phương mình là bầu không khí trong sạch hay bầu không khí bị ô nhiễm ? </a:t>
            </a:r>
          </a:p>
        </p:txBody>
      </p:sp>
      <p:sp>
        <p:nvSpPr>
          <p:cNvPr id="8" name="TextBox 7"/>
          <p:cNvSpPr txBox="1">
            <a:spLocks noChangeArrowheads="1"/>
          </p:cNvSpPr>
          <p:nvPr/>
        </p:nvSpPr>
        <p:spPr bwMode="auto">
          <a:xfrm>
            <a:off x="103187" y="488510"/>
            <a:ext cx="820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500" fill="hold"/>
                                        <p:tgtEl>
                                          <p:spTgt spid="14342"/>
                                        </p:tgtEl>
                                        <p:attrNameLst>
                                          <p:attrName>ppt_x</p:attrName>
                                        </p:attrNameLst>
                                      </p:cBhvr>
                                      <p:tavLst>
                                        <p:tav tm="0">
                                          <p:val>
                                            <p:strVal val="#ppt_x"/>
                                          </p:val>
                                        </p:tav>
                                        <p:tav tm="100000">
                                          <p:val>
                                            <p:strVal val="#ppt_x"/>
                                          </p:val>
                                        </p:tav>
                                      </p:tavLst>
                                    </p:anim>
                                    <p:anim calcmode="lin" valueType="num">
                                      <p:cBhvr additive="base">
                                        <p:cTn id="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3"/>
                                        </p:tgtEl>
                                        <p:attrNameLst>
                                          <p:attrName>style.visibility</p:attrName>
                                        </p:attrNameLst>
                                      </p:cBhvr>
                                      <p:to>
                                        <p:strVal val="visible"/>
                                      </p:to>
                                    </p:set>
                                    <p:anim calcmode="lin" valueType="num">
                                      <p:cBhvr additive="base">
                                        <p:cTn id="13" dur="500" fill="hold"/>
                                        <p:tgtEl>
                                          <p:spTgt spid="14343"/>
                                        </p:tgtEl>
                                        <p:attrNameLst>
                                          <p:attrName>ppt_x</p:attrName>
                                        </p:attrNameLst>
                                      </p:cBhvr>
                                      <p:tavLst>
                                        <p:tav tm="0">
                                          <p:val>
                                            <p:strVal val="#ppt_x"/>
                                          </p:val>
                                        </p:tav>
                                        <p:tav tm="100000">
                                          <p:val>
                                            <p:strVal val="#ppt_x"/>
                                          </p:val>
                                        </p:tav>
                                      </p:tavLst>
                                    </p:anim>
                                    <p:anim calcmode="lin" valueType="num">
                                      <p:cBhvr additive="base">
                                        <p:cTn id="14"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914400" y="2362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grpSp>
        <p:nvGrpSpPr>
          <p:cNvPr id="15365" name="Group 8"/>
          <p:cNvGrpSpPr>
            <a:grpSpLocks/>
          </p:cNvGrpSpPr>
          <p:nvPr/>
        </p:nvGrpSpPr>
        <p:grpSpPr bwMode="auto">
          <a:xfrm>
            <a:off x="1052945" y="2362200"/>
            <a:ext cx="7010400" cy="2570019"/>
            <a:chOff x="304800" y="2667000"/>
            <a:chExt cx="6019800" cy="3048000"/>
          </a:xfrm>
          <a:solidFill>
            <a:schemeClr val="accent6">
              <a:lumMod val="20000"/>
              <a:lumOff val="80000"/>
            </a:schemeClr>
          </a:solidFill>
        </p:grpSpPr>
        <p:sp>
          <p:nvSpPr>
            <p:cNvPr id="15366" name="Oval 7"/>
            <p:cNvSpPr>
              <a:spLocks noChangeArrowheads="1"/>
            </p:cNvSpPr>
            <p:nvPr/>
          </p:nvSpPr>
          <p:spPr bwMode="auto">
            <a:xfrm>
              <a:off x="304800" y="2667000"/>
              <a:ext cx="6019800" cy="3048000"/>
            </a:xfrm>
            <a:prstGeom prst="ellipse">
              <a:avLst/>
            </a:prstGeom>
            <a:grpFill/>
            <a:ln w="9525" algn="ctr">
              <a:solidFill>
                <a:srgbClr val="FF0000"/>
              </a:solidFill>
              <a:round/>
              <a:headEnd/>
              <a:tailEnd/>
            </a:ln>
          </p:spPr>
          <p:txBody>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endParaRPr lang="en-US" altLang="en-US" sz="2000">
                <a:latin typeface="Times New Roman" panose="02020603050405020304" pitchFamily="18" charset="0"/>
              </a:endParaRPr>
            </a:p>
          </p:txBody>
        </p:sp>
        <p:sp>
          <p:nvSpPr>
            <p:cNvPr id="15367" name="Rectangle 7"/>
            <p:cNvSpPr>
              <a:spLocks noChangeArrowheads="1"/>
            </p:cNvSpPr>
            <p:nvPr/>
          </p:nvSpPr>
          <p:spPr bwMode="auto">
            <a:xfrm>
              <a:off x="1143000" y="3195697"/>
              <a:ext cx="4495800" cy="20621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solidFill>
                    <a:srgbClr val="3A1953"/>
                  </a:solidFill>
                  <a:latin typeface="Times New Roman" panose="02020603050405020304" pitchFamily="18" charset="0"/>
                </a:rPr>
                <a:t>Hãy quan sát tranh và trình bày những nguyên nhân  làm không khí bị ô nhiễm?</a:t>
              </a:r>
            </a:p>
          </p:txBody>
        </p:sp>
      </p:grpSp>
      <p:sp>
        <p:nvSpPr>
          <p:cNvPr id="11" name="TextBox 10"/>
          <p:cNvSpPr txBox="1"/>
          <p:nvPr/>
        </p:nvSpPr>
        <p:spPr>
          <a:xfrm>
            <a:off x="342900" y="1060938"/>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SprayingmanII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14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8"/>
          <p:cNvSpPr txBox="1">
            <a:spLocks noChangeArrowheads="1"/>
          </p:cNvSpPr>
          <p:nvPr/>
        </p:nvSpPr>
        <p:spPr bwMode="auto">
          <a:xfrm>
            <a:off x="6737350" y="2678113"/>
            <a:ext cx="21288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1800" dirty="0">
                <a:solidFill>
                  <a:srgbClr val="C00000"/>
                </a:solidFill>
                <a:effectLst>
                  <a:outerShdw blurRad="38100" dist="38100" dir="2700000" algn="tl">
                    <a:srgbClr val="000000">
                      <a:alpha val="43137"/>
                    </a:srgbClr>
                  </a:outerShdw>
                </a:effectLst>
                <a:latin typeface="Arial" panose="020B0604020202020204" pitchFamily="34" charset="0"/>
              </a:rPr>
              <a:t>THUỐC TRỪ SÂU</a:t>
            </a:r>
          </a:p>
        </p:txBody>
      </p:sp>
      <p:pic>
        <p:nvPicPr>
          <p:cNvPr id="16388" name="Picture 2" descr="scan0004"/>
          <p:cNvPicPr>
            <a:picLocks noChangeAspect="1" noChangeArrowheads="1"/>
          </p:cNvPicPr>
          <p:nvPr/>
        </p:nvPicPr>
        <p:blipFill>
          <a:blip r:embed="rId3">
            <a:lum bright="-10000" contrast="24000"/>
            <a:extLst>
              <a:ext uri="{28A0092B-C50C-407E-A947-70E740481C1C}">
                <a14:useLocalDpi xmlns:a14="http://schemas.microsoft.com/office/drawing/2010/main" val="0"/>
              </a:ext>
            </a:extLst>
          </a:blip>
          <a:srcRect l="29355" b="66327"/>
          <a:stretch>
            <a:fillRect/>
          </a:stretch>
        </p:blipFill>
        <p:spPr bwMode="auto">
          <a:xfrm>
            <a:off x="2057400" y="152400"/>
            <a:ext cx="1981200" cy="2209800"/>
          </a:xfrm>
          <a:prstGeom prst="rect">
            <a:avLst/>
          </a:prstGeom>
          <a:solidFill>
            <a:srgbClr val="FF0000"/>
          </a:solidFill>
          <a:ln w="9525">
            <a:solidFill>
              <a:srgbClr val="FF0000"/>
            </a:solidFill>
            <a:miter lim="800000"/>
            <a:headEnd/>
            <a:tailEnd/>
          </a:ln>
        </p:spPr>
      </p:pic>
      <p:pic>
        <p:nvPicPr>
          <p:cNvPr id="16389" name="Picture 10" descr="scan0002"/>
          <p:cNvPicPr>
            <a:picLocks noChangeAspect="1" noChangeArrowheads="1"/>
          </p:cNvPicPr>
          <p:nvPr/>
        </p:nvPicPr>
        <p:blipFill>
          <a:blip r:embed="rId4">
            <a:lum bright="-4000" contrast="20000"/>
            <a:extLst>
              <a:ext uri="{28A0092B-C50C-407E-A947-70E740481C1C}">
                <a14:useLocalDpi xmlns:a14="http://schemas.microsoft.com/office/drawing/2010/main" val="0"/>
              </a:ext>
            </a:extLst>
          </a:blip>
          <a:srcRect l="2632" t="488" b="65797"/>
          <a:stretch>
            <a:fillRect/>
          </a:stretch>
        </p:blipFill>
        <p:spPr bwMode="auto">
          <a:xfrm>
            <a:off x="76200" y="152400"/>
            <a:ext cx="19050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0" name="Picture 22"/>
          <p:cNvPicPr>
            <a:picLocks noChangeAspect="1" noChangeArrowheads="1"/>
          </p:cNvPicPr>
          <p:nvPr/>
        </p:nvPicPr>
        <p:blipFill>
          <a:blip r:embed="rId5">
            <a:lum bright="-6000" contrast="28000"/>
            <a:extLst>
              <a:ext uri="{28A0092B-C50C-407E-A947-70E740481C1C}">
                <a14:useLocalDpi xmlns:a14="http://schemas.microsoft.com/office/drawing/2010/main" val="0"/>
              </a:ext>
            </a:extLst>
          </a:blip>
          <a:srcRect/>
          <a:stretch>
            <a:fillRect/>
          </a:stretch>
        </p:blipFill>
        <p:spPr bwMode="auto">
          <a:xfrm>
            <a:off x="6477000" y="152400"/>
            <a:ext cx="25146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15" descr="IMG_0709"/>
          <p:cNvPicPr>
            <a:picLocks noChangeAspect="1" noChangeArrowheads="1"/>
          </p:cNvPicPr>
          <p:nvPr/>
        </p:nvPicPr>
        <p:blipFill>
          <a:blip r:embed="rId6">
            <a:lum bright="-6000" contrast="16000"/>
            <a:extLst>
              <a:ext uri="{28A0092B-C50C-407E-A947-70E740481C1C}">
                <a14:useLocalDpi xmlns:a14="http://schemas.microsoft.com/office/drawing/2010/main" val="0"/>
              </a:ext>
            </a:extLst>
          </a:blip>
          <a:srcRect/>
          <a:stretch>
            <a:fillRect/>
          </a:stretch>
        </p:blipFill>
        <p:spPr bwMode="auto">
          <a:xfrm>
            <a:off x="0" y="44958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1" descr="O_nhiem_moi_truong"/>
          <p:cNvPicPr>
            <a:picLocks noChangeAspect="1" noChangeArrowheads="1"/>
          </p:cNvPicPr>
          <p:nvPr/>
        </p:nvPicPr>
        <p:blipFill>
          <a:blip r:embed="rId7">
            <a:lum bright="4000" contrast="16000"/>
            <a:extLst>
              <a:ext uri="{28A0092B-C50C-407E-A947-70E740481C1C}">
                <a14:useLocalDpi xmlns:a14="http://schemas.microsoft.com/office/drawing/2010/main" val="0"/>
              </a:ext>
            </a:extLst>
          </a:blip>
          <a:srcRect/>
          <a:stretch>
            <a:fillRect/>
          </a:stretch>
        </p:blipFill>
        <p:spPr bwMode="auto">
          <a:xfrm>
            <a:off x="4191000" y="152400"/>
            <a:ext cx="22098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12" descr="IMG_0712"/>
          <p:cNvPicPr>
            <a:picLocks noChangeAspect="1" noChangeArrowheads="1"/>
          </p:cNvPicPr>
          <p:nvPr/>
        </p:nvPicPr>
        <p:blipFill>
          <a:blip r:embed="rId8">
            <a:lum bright="-4000" contrast="24000"/>
            <a:extLst>
              <a:ext uri="{28A0092B-C50C-407E-A947-70E740481C1C}">
                <a14:useLocalDpi xmlns:a14="http://schemas.microsoft.com/office/drawing/2010/main" val="0"/>
              </a:ext>
            </a:extLst>
          </a:blip>
          <a:srcRect/>
          <a:stretch>
            <a:fillRect/>
          </a:stretch>
        </p:blipFill>
        <p:spPr bwMode="auto">
          <a:xfrm>
            <a:off x="4267200" y="4876800"/>
            <a:ext cx="4876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44" descr="IMG_20190123_063323 (1)"/>
          <p:cNvPicPr>
            <a:picLocks noChangeAspect="1" noChangeArrowheads="1"/>
          </p:cNvPicPr>
          <p:nvPr/>
        </p:nvPicPr>
        <p:blipFill>
          <a:blip r:embed="rId9">
            <a:lum bright="-10000" contrast="36000"/>
            <a:extLst>
              <a:ext uri="{28A0092B-C50C-407E-A947-70E740481C1C}">
                <a14:useLocalDpi xmlns:a14="http://schemas.microsoft.com/office/drawing/2010/main" val="0"/>
              </a:ext>
            </a:extLst>
          </a:blip>
          <a:srcRect/>
          <a:stretch>
            <a:fillRect/>
          </a:stretch>
        </p:blipFill>
        <p:spPr bwMode="auto">
          <a:xfrm>
            <a:off x="76200" y="2514600"/>
            <a:ext cx="3962400" cy="220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6395" name="Picture 46" descr="IMG_20190123_063239"/>
          <p:cNvPicPr>
            <a:picLocks noChangeAspect="1" noChangeArrowheads="1"/>
          </p:cNvPicPr>
          <p:nvPr/>
        </p:nvPicPr>
        <p:blipFill>
          <a:blip r:embed="rId10">
            <a:lum bright="-14000" contrast="36000"/>
            <a:extLst>
              <a:ext uri="{28A0092B-C50C-407E-A947-70E740481C1C}">
                <a14:useLocalDpi xmlns:a14="http://schemas.microsoft.com/office/drawing/2010/main" val="0"/>
              </a:ext>
            </a:extLst>
          </a:blip>
          <a:srcRect/>
          <a:stretch>
            <a:fillRect/>
          </a:stretch>
        </p:blipFill>
        <p:spPr bwMode="auto">
          <a:xfrm>
            <a:off x="4191000" y="2514600"/>
            <a:ext cx="2209800" cy="2286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093788" y="25146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7464" name="Text Box 8"/>
          <p:cNvSpPr txBox="1">
            <a:spLocks noChangeArrowheads="1"/>
          </p:cNvSpPr>
          <p:nvPr/>
        </p:nvSpPr>
        <p:spPr bwMode="auto">
          <a:xfrm>
            <a:off x="34640" y="2182090"/>
            <a:ext cx="907472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Clr>
                <a:srgbClr val="002060"/>
              </a:buClr>
            </a:pPr>
            <a:r>
              <a:rPr lang="en-US" altLang="en-US" b="0" dirty="0">
                <a:solidFill>
                  <a:srgbClr val="990033"/>
                </a:solidFill>
                <a:latin typeface="Arial" panose="020B0604020202020204" pitchFamily="34" charset="0"/>
              </a:rPr>
              <a:t> </a:t>
            </a:r>
            <a:r>
              <a:rPr lang="en-US" altLang="en-US" sz="2800" dirty="0">
                <a:latin typeface="Times New Roman" panose="02020603050405020304" pitchFamily="18" charset="0"/>
                <a:cs typeface="Times New Roman" panose="02020603050405020304" pitchFamily="18" charset="0"/>
              </a:rPr>
              <a:t> Đốt rừng, đốt rác thải trên đồng ruộng, nương rẫy.</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Do khí thải của nhà máy.</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Khói, khí độc của các phương tiện giao thông.  Khói bụi, cát trên đường tung lên khi có quá nhiều xe cộ qua lại. </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Vứt rác bừa bãi tạo chỗ ở cho vi khuẩn</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Mùi hôi thối, vi khuẩn của rác thải thối rữa.</a:t>
            </a:r>
          </a:p>
          <a:p>
            <a:pPr eaLnBrk="1" hangingPunct="1">
              <a:spcBef>
                <a:spcPct val="0"/>
              </a:spcBef>
              <a:buClr>
                <a:srgbClr val="002060"/>
              </a:buClr>
            </a:pPr>
            <a:r>
              <a:rPr lang="en-US" altLang="en-US" sz="2800" dirty="0">
                <a:latin typeface="Times New Roman" panose="02020603050405020304" pitchFamily="18" charset="0"/>
                <a:cs typeface="Times New Roman" panose="02020603050405020304" pitchFamily="18" charset="0"/>
              </a:rPr>
              <a:t>  Sử dụng nhiều chất hóa học, phân bón, thuốc trừ sâu</a:t>
            </a:r>
          </a:p>
        </p:txBody>
      </p:sp>
      <p:sp>
        <p:nvSpPr>
          <p:cNvPr id="10" name="TextBox 9"/>
          <p:cNvSpPr txBox="1"/>
          <p:nvPr/>
        </p:nvSpPr>
        <p:spPr>
          <a:xfrm>
            <a:off x="304800" y="547852"/>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64"/>
                                        </p:tgtEl>
                                        <p:attrNameLst>
                                          <p:attrName>style.visibility</p:attrName>
                                        </p:attrNameLst>
                                      </p:cBhvr>
                                      <p:to>
                                        <p:strVal val="visible"/>
                                      </p:to>
                                    </p:set>
                                    <p:anim calcmode="lin" valueType="num">
                                      <p:cBhvr additive="base">
                                        <p:cTn id="7" dur="500" fill="hold"/>
                                        <p:tgtEl>
                                          <p:spTgt spid="147464"/>
                                        </p:tgtEl>
                                        <p:attrNameLst>
                                          <p:attrName>ppt_x</p:attrName>
                                        </p:attrNameLst>
                                      </p:cBhvr>
                                      <p:tavLst>
                                        <p:tav tm="0">
                                          <p:val>
                                            <p:strVal val="#ppt_x"/>
                                          </p:val>
                                        </p:tav>
                                        <p:tav tm="100000">
                                          <p:val>
                                            <p:strVal val="#ppt_x"/>
                                          </p:val>
                                        </p:tav>
                                      </p:tavLst>
                                    </p:anim>
                                    <p:anim calcmode="lin" valueType="num">
                                      <p:cBhvr additive="base">
                                        <p:cTn id="8" dur="500" fill="hold"/>
                                        <p:tgtEl>
                                          <p:spTgt spid="1474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143000" y="2124075"/>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63496" name="Rectangle 8"/>
          <p:cNvSpPr>
            <a:spLocks noChangeArrowheads="1"/>
          </p:cNvSpPr>
          <p:nvPr/>
        </p:nvSpPr>
        <p:spPr bwMode="auto">
          <a:xfrm>
            <a:off x="152400" y="932294"/>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solidFill>
                  <a:srgbClr val="C00000"/>
                </a:solidFill>
                <a:latin typeface="Times New Roman" panose="02020603050405020304" pitchFamily="18" charset="0"/>
              </a:rPr>
              <a:t>* </a:t>
            </a:r>
            <a:r>
              <a:rPr lang="en-US" altLang="en-US" u="sng" dirty="0">
                <a:solidFill>
                  <a:srgbClr val="C00000"/>
                </a:solidFill>
                <a:latin typeface="Times New Roman" panose="02020603050405020304" pitchFamily="18" charset="0"/>
              </a:rPr>
              <a:t>Hoạt động 3</a:t>
            </a:r>
            <a:r>
              <a:rPr lang="en-US" altLang="en-US" dirty="0">
                <a:solidFill>
                  <a:srgbClr val="C00000"/>
                </a:solidFill>
                <a:latin typeface="Times New Roman" panose="02020603050405020304" pitchFamily="18" charset="0"/>
              </a:rPr>
              <a:t>: Tìm hiểu tác hại của không khí bị ô nhiễm. </a:t>
            </a:r>
          </a:p>
        </p:txBody>
      </p:sp>
      <p:sp>
        <p:nvSpPr>
          <p:cNvPr id="63497" name="Rectangle 9"/>
          <p:cNvSpPr>
            <a:spLocks noChangeArrowheads="1"/>
          </p:cNvSpPr>
          <p:nvPr/>
        </p:nvSpPr>
        <p:spPr bwMode="auto">
          <a:xfrm>
            <a:off x="390525" y="1894030"/>
            <a:ext cx="8143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rPr>
              <a:t>     Không khí bị ô nhiễm có tác hại gì đối với con người, động vật và thực vật ?</a:t>
            </a:r>
          </a:p>
        </p:txBody>
      </p:sp>
      <p:sp>
        <p:nvSpPr>
          <p:cNvPr id="146436" name="Text Box 4"/>
          <p:cNvSpPr txBox="1">
            <a:spLocks noChangeArrowheads="1"/>
          </p:cNvSpPr>
          <p:nvPr/>
        </p:nvSpPr>
        <p:spPr bwMode="auto">
          <a:xfrm>
            <a:off x="685800" y="2958383"/>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a:latin typeface="Times New Roman" panose="02020603050405020304" pitchFamily="18" charset="0"/>
                <a:cs typeface="Times New Roman" panose="02020603050405020304" pitchFamily="18" charset="0"/>
              </a:rPr>
              <a:t>Gây bệnh viêm phế quản </a:t>
            </a:r>
          </a:p>
        </p:txBody>
      </p:sp>
      <p:sp>
        <p:nvSpPr>
          <p:cNvPr id="146437" name="Text Box 5"/>
          <p:cNvSpPr txBox="1">
            <a:spLocks noChangeArrowheads="1"/>
          </p:cNvSpPr>
          <p:nvPr/>
        </p:nvSpPr>
        <p:spPr bwMode="auto">
          <a:xfrm>
            <a:off x="685800" y="3464078"/>
            <a:ext cx="5029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1800">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Gây bệnh ung thư phổi.</a:t>
            </a:r>
          </a:p>
        </p:txBody>
      </p:sp>
      <p:sp>
        <p:nvSpPr>
          <p:cNvPr id="146438" name="Text Box 6"/>
          <p:cNvSpPr txBox="1">
            <a:spLocks noChangeArrowheads="1"/>
          </p:cNvSpPr>
          <p:nvPr/>
        </p:nvSpPr>
        <p:spPr bwMode="auto">
          <a:xfrm>
            <a:off x="685800" y="3962843"/>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dirty="0">
                <a:latin typeface="Times New Roman" panose="02020603050405020304" pitchFamily="18" charset="0"/>
                <a:cs typeface="Times New Roman" panose="02020603050405020304" pitchFamily="18" charset="0"/>
              </a:rPr>
              <a:t> Bụi vào mắt gây các bệnh về mắt.</a:t>
            </a:r>
          </a:p>
        </p:txBody>
      </p:sp>
      <p:sp>
        <p:nvSpPr>
          <p:cNvPr id="146439" name="Text Box 7"/>
          <p:cNvSpPr txBox="1">
            <a:spLocks noChangeArrowheads="1"/>
          </p:cNvSpPr>
          <p:nvPr/>
        </p:nvSpPr>
        <p:spPr bwMode="auto">
          <a:xfrm>
            <a:off x="685800" y="4454678"/>
            <a:ext cx="594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latin typeface="Times New Roman" panose="02020603050405020304" pitchFamily="18" charset="0"/>
                <a:cs typeface="Times New Roman" panose="02020603050405020304" pitchFamily="18" charset="0"/>
              </a:rPr>
              <a:t> Bệnh viêm mũi.</a:t>
            </a:r>
          </a:p>
        </p:txBody>
      </p:sp>
      <p:sp>
        <p:nvSpPr>
          <p:cNvPr id="146440" name="Text Box 8"/>
          <p:cNvSpPr txBox="1">
            <a:spLocks noChangeArrowheads="1"/>
          </p:cNvSpPr>
          <p:nvPr/>
        </p:nvSpPr>
        <p:spPr bwMode="auto">
          <a:xfrm>
            <a:off x="609600" y="494204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800">
                <a:latin typeface="Times New Roman" panose="02020603050405020304" pitchFamily="18" charset="0"/>
                <a:cs typeface="Times New Roman" panose="02020603050405020304" pitchFamily="18" charset="0"/>
              </a:rPr>
              <a:t>  Làm các động vật, thực vật chậm phát triển, không phát triển…</a:t>
            </a:r>
          </a:p>
        </p:txBody>
      </p:sp>
      <p:sp>
        <p:nvSpPr>
          <p:cNvPr id="13" name="Rectangle 12"/>
          <p:cNvSpPr/>
          <p:nvPr/>
        </p:nvSpPr>
        <p:spPr>
          <a:xfrm>
            <a:off x="2473035" y="489995"/>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3496"/>
                                        </p:tgtEl>
                                        <p:attrNameLst>
                                          <p:attrName>style.visibility</p:attrName>
                                        </p:attrNameLst>
                                      </p:cBhvr>
                                      <p:to>
                                        <p:strVal val="visible"/>
                                      </p:to>
                                    </p:set>
                                    <p:animEffect transition="in" filter="box(in)">
                                      <p:cBhvr>
                                        <p:cTn id="7" dur="500"/>
                                        <p:tgtEl>
                                          <p:spTgt spid="63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3497"/>
                                        </p:tgtEl>
                                        <p:attrNameLst>
                                          <p:attrName>style.visibility</p:attrName>
                                        </p:attrNameLst>
                                      </p:cBhvr>
                                      <p:to>
                                        <p:strVal val="visible"/>
                                      </p:to>
                                    </p:set>
                                    <p:animEffect transition="in" filter="box(in)">
                                      <p:cBhvr>
                                        <p:cTn id="12" dur="500"/>
                                        <p:tgtEl>
                                          <p:spTgt spid="634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xit" presetSubtype="16" fill="hold" grpId="1" nodeType="clickEffect">
                                  <p:stCondLst>
                                    <p:cond delay="0"/>
                                  </p:stCondLst>
                                  <p:childTnLst>
                                    <p:animEffect transition="out" filter="box(in)">
                                      <p:cBhvr>
                                        <p:cTn id="16" dur="500"/>
                                        <p:tgtEl>
                                          <p:spTgt spid="63497"/>
                                        </p:tgtEl>
                                      </p:cBhvr>
                                    </p:animEffect>
                                    <p:set>
                                      <p:cBhvr>
                                        <p:cTn id="17" dur="1" fill="hold">
                                          <p:stCondLst>
                                            <p:cond delay="499"/>
                                          </p:stCondLst>
                                        </p:cTn>
                                        <p:tgtEl>
                                          <p:spTgt spid="6349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146436"/>
                                        </p:tgtEl>
                                        <p:attrNameLst>
                                          <p:attrName>style.visibility</p:attrName>
                                        </p:attrNameLst>
                                      </p:cBhvr>
                                      <p:to>
                                        <p:strVal val="visible"/>
                                      </p:to>
                                    </p:set>
                                    <p:anim calcmode="lin" valueType="num">
                                      <p:cBhvr>
                                        <p:cTn id="22" dur="1000" fill="hold"/>
                                        <p:tgtEl>
                                          <p:spTgt spid="146436"/>
                                        </p:tgtEl>
                                        <p:attrNameLst>
                                          <p:attrName>ppt_w</p:attrName>
                                        </p:attrNameLst>
                                      </p:cBhvr>
                                      <p:tavLst>
                                        <p:tav tm="0">
                                          <p:val>
                                            <p:strVal val="#ppt_w+.3"/>
                                          </p:val>
                                        </p:tav>
                                        <p:tav tm="100000">
                                          <p:val>
                                            <p:strVal val="#ppt_w"/>
                                          </p:val>
                                        </p:tav>
                                      </p:tavLst>
                                    </p:anim>
                                    <p:anim calcmode="lin" valueType="num">
                                      <p:cBhvr>
                                        <p:cTn id="23" dur="1000" fill="hold"/>
                                        <p:tgtEl>
                                          <p:spTgt spid="146436"/>
                                        </p:tgtEl>
                                        <p:attrNameLst>
                                          <p:attrName>ppt_h</p:attrName>
                                        </p:attrNameLst>
                                      </p:cBhvr>
                                      <p:tavLst>
                                        <p:tav tm="0">
                                          <p:val>
                                            <p:strVal val="#ppt_h"/>
                                          </p:val>
                                        </p:tav>
                                        <p:tav tm="100000">
                                          <p:val>
                                            <p:strVal val="#ppt_h"/>
                                          </p:val>
                                        </p:tav>
                                      </p:tavLst>
                                    </p:anim>
                                    <p:animEffect transition="in" filter="fade">
                                      <p:cBhvr>
                                        <p:cTn id="24" dur="1000"/>
                                        <p:tgtEl>
                                          <p:spTgt spid="1464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46437"/>
                                        </p:tgtEl>
                                        <p:attrNameLst>
                                          <p:attrName>style.visibility</p:attrName>
                                        </p:attrNameLst>
                                      </p:cBhvr>
                                      <p:to>
                                        <p:strVal val="visible"/>
                                      </p:to>
                                    </p:set>
                                    <p:anim calcmode="lin" valueType="num">
                                      <p:cBhvr>
                                        <p:cTn id="29" dur="1000" fill="hold"/>
                                        <p:tgtEl>
                                          <p:spTgt spid="146437"/>
                                        </p:tgtEl>
                                        <p:attrNameLst>
                                          <p:attrName>ppt_x</p:attrName>
                                        </p:attrNameLst>
                                      </p:cBhvr>
                                      <p:tavLst>
                                        <p:tav tm="0">
                                          <p:val>
                                            <p:strVal val="#ppt_x-.2"/>
                                          </p:val>
                                        </p:tav>
                                        <p:tav tm="100000">
                                          <p:val>
                                            <p:strVal val="#ppt_x"/>
                                          </p:val>
                                        </p:tav>
                                      </p:tavLst>
                                    </p:anim>
                                    <p:anim calcmode="lin" valueType="num">
                                      <p:cBhvr>
                                        <p:cTn id="30" dur="1000" fill="hold"/>
                                        <p:tgtEl>
                                          <p:spTgt spid="14643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4643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1" presetClass="entr" presetSubtype="0" fill="hold" grpId="0" nodeType="clickEffect">
                                  <p:stCondLst>
                                    <p:cond delay="0"/>
                                  </p:stCondLst>
                                  <p:iterate type="lt">
                                    <p:tmPct val="5000"/>
                                  </p:iterate>
                                  <p:childTnLst>
                                    <p:set>
                                      <p:cBhvr>
                                        <p:cTn id="35" dur="1" fill="hold">
                                          <p:stCondLst>
                                            <p:cond delay="0"/>
                                          </p:stCondLst>
                                        </p:cTn>
                                        <p:tgtEl>
                                          <p:spTgt spid="146438"/>
                                        </p:tgtEl>
                                        <p:attrNameLst>
                                          <p:attrName>style.visibility</p:attrName>
                                        </p:attrNameLst>
                                      </p:cBhvr>
                                      <p:to>
                                        <p:strVal val="visible"/>
                                      </p:to>
                                    </p:set>
                                    <p:anim calcmode="lin" valueType="num">
                                      <p:cBhvr>
                                        <p:cTn id="36" dur="1000" fill="hold"/>
                                        <p:tgtEl>
                                          <p:spTgt spid="146438"/>
                                        </p:tgtEl>
                                        <p:attrNameLst>
                                          <p:attrName>ppt_w</p:attrName>
                                        </p:attrNameLst>
                                      </p:cBhvr>
                                      <p:tavLst>
                                        <p:tav tm="0">
                                          <p:val>
                                            <p:fltVal val="0"/>
                                          </p:val>
                                        </p:tav>
                                        <p:tav tm="100000">
                                          <p:val>
                                            <p:strVal val="#ppt_w"/>
                                          </p:val>
                                        </p:tav>
                                      </p:tavLst>
                                    </p:anim>
                                    <p:anim calcmode="lin" valueType="num">
                                      <p:cBhvr>
                                        <p:cTn id="37" dur="1000" fill="hold"/>
                                        <p:tgtEl>
                                          <p:spTgt spid="146438"/>
                                        </p:tgtEl>
                                        <p:attrNameLst>
                                          <p:attrName>ppt_h</p:attrName>
                                        </p:attrNameLst>
                                      </p:cBhvr>
                                      <p:tavLst>
                                        <p:tav tm="0">
                                          <p:val>
                                            <p:fltVal val="0"/>
                                          </p:val>
                                        </p:tav>
                                        <p:tav tm="100000">
                                          <p:val>
                                            <p:strVal val="#ppt_h"/>
                                          </p:val>
                                        </p:tav>
                                      </p:tavLst>
                                    </p:anim>
                                    <p:anim calcmode="lin" valueType="num">
                                      <p:cBhvr>
                                        <p:cTn id="38" dur="1000" fill="hold"/>
                                        <p:tgtEl>
                                          <p:spTgt spid="146438"/>
                                        </p:tgtEl>
                                        <p:attrNameLst>
                                          <p:attrName>style.rotation</p:attrName>
                                        </p:attrNameLst>
                                      </p:cBhvr>
                                      <p:tavLst>
                                        <p:tav tm="0">
                                          <p:val>
                                            <p:fltVal val="90"/>
                                          </p:val>
                                        </p:tav>
                                        <p:tav tm="100000">
                                          <p:val>
                                            <p:fltVal val="0"/>
                                          </p:val>
                                        </p:tav>
                                      </p:tavLst>
                                    </p:anim>
                                    <p:animEffect transition="in" filter="fade">
                                      <p:cBhvr>
                                        <p:cTn id="39" dur="1000"/>
                                        <p:tgtEl>
                                          <p:spTgt spid="14643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46439"/>
                                        </p:tgtEl>
                                        <p:attrNameLst>
                                          <p:attrName>style.visibility</p:attrName>
                                        </p:attrNameLst>
                                      </p:cBhvr>
                                      <p:to>
                                        <p:strVal val="visible"/>
                                      </p:to>
                                    </p:set>
                                    <p:animEffect transition="in" filter="fade">
                                      <p:cBhvr>
                                        <p:cTn id="44" dur="800" decel="100000"/>
                                        <p:tgtEl>
                                          <p:spTgt spid="146439"/>
                                        </p:tgtEl>
                                      </p:cBhvr>
                                    </p:animEffect>
                                    <p:anim calcmode="lin" valueType="num">
                                      <p:cBhvr>
                                        <p:cTn id="45" dur="800" decel="100000" fill="hold"/>
                                        <p:tgtEl>
                                          <p:spTgt spid="146439"/>
                                        </p:tgtEl>
                                        <p:attrNameLst>
                                          <p:attrName>style.rotation</p:attrName>
                                        </p:attrNameLst>
                                      </p:cBhvr>
                                      <p:tavLst>
                                        <p:tav tm="0">
                                          <p:val>
                                            <p:fltVal val="-90"/>
                                          </p:val>
                                        </p:tav>
                                        <p:tav tm="100000">
                                          <p:val>
                                            <p:fltVal val="0"/>
                                          </p:val>
                                        </p:tav>
                                      </p:tavLst>
                                    </p:anim>
                                    <p:anim calcmode="lin" valueType="num">
                                      <p:cBhvr>
                                        <p:cTn id="46" dur="800" decel="100000" fill="hold"/>
                                        <p:tgtEl>
                                          <p:spTgt spid="146439"/>
                                        </p:tgtEl>
                                        <p:attrNameLst>
                                          <p:attrName>ppt_x</p:attrName>
                                        </p:attrNameLst>
                                      </p:cBhvr>
                                      <p:tavLst>
                                        <p:tav tm="0">
                                          <p:val>
                                            <p:strVal val="#ppt_x+0.4"/>
                                          </p:val>
                                        </p:tav>
                                        <p:tav tm="100000">
                                          <p:val>
                                            <p:strVal val="#ppt_x-0.05"/>
                                          </p:val>
                                        </p:tav>
                                      </p:tavLst>
                                    </p:anim>
                                    <p:anim calcmode="lin" valueType="num">
                                      <p:cBhvr>
                                        <p:cTn id="47" dur="800" decel="100000" fill="hold"/>
                                        <p:tgtEl>
                                          <p:spTgt spid="146439"/>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46439"/>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46439"/>
                                        </p:tgtEl>
                                        <p:attrNameLst>
                                          <p:attrName>ppt_y</p:attrName>
                                        </p:attrNameLst>
                                      </p:cBhvr>
                                      <p:tavLst>
                                        <p:tav tm="0">
                                          <p:val>
                                            <p:strVal val="#ppt_y+0.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146440"/>
                                        </p:tgtEl>
                                        <p:attrNameLst>
                                          <p:attrName>style.visibility</p:attrName>
                                        </p:attrNameLst>
                                      </p:cBhvr>
                                      <p:to>
                                        <p:strVal val="visible"/>
                                      </p:to>
                                    </p:set>
                                    <p:anim calcmode="lin" valueType="num">
                                      <p:cBhvr>
                                        <p:cTn id="54" dur="1000" fill="hold"/>
                                        <p:tgtEl>
                                          <p:spTgt spid="146440"/>
                                        </p:tgtEl>
                                        <p:attrNameLst>
                                          <p:attrName>ppt_w</p:attrName>
                                        </p:attrNameLst>
                                      </p:cBhvr>
                                      <p:tavLst>
                                        <p:tav tm="0">
                                          <p:val>
                                            <p:fltVal val="0"/>
                                          </p:val>
                                        </p:tav>
                                        <p:tav tm="100000">
                                          <p:val>
                                            <p:strVal val="#ppt_w"/>
                                          </p:val>
                                        </p:tav>
                                      </p:tavLst>
                                    </p:anim>
                                    <p:anim calcmode="lin" valueType="num">
                                      <p:cBhvr>
                                        <p:cTn id="55" dur="1000" fill="hold"/>
                                        <p:tgtEl>
                                          <p:spTgt spid="146440"/>
                                        </p:tgtEl>
                                        <p:attrNameLst>
                                          <p:attrName>ppt_h</p:attrName>
                                        </p:attrNameLst>
                                      </p:cBhvr>
                                      <p:tavLst>
                                        <p:tav tm="0">
                                          <p:val>
                                            <p:fltVal val="0"/>
                                          </p:val>
                                        </p:tav>
                                        <p:tav tm="100000">
                                          <p:val>
                                            <p:strVal val="#ppt_h"/>
                                          </p:val>
                                        </p:tav>
                                      </p:tavLst>
                                    </p:anim>
                                    <p:anim calcmode="lin" valueType="num">
                                      <p:cBhvr>
                                        <p:cTn id="56" dur="1000" fill="hold"/>
                                        <p:tgtEl>
                                          <p:spTgt spid="14644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46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p:bldP spid="63497" grpId="1"/>
      <p:bldP spid="146436" grpId="0"/>
      <p:bldP spid="146437" grpId="0"/>
      <p:bldP spid="146438" grpId="0"/>
      <p:bldP spid="146439" grpId="0"/>
      <p:bldP spid="14644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212850" y="19812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143367" name="Text Box 7"/>
          <p:cNvSpPr txBox="1">
            <a:spLocks noChangeArrowheads="1"/>
          </p:cNvSpPr>
          <p:nvPr/>
        </p:nvSpPr>
        <p:spPr bwMode="auto">
          <a:xfrm>
            <a:off x="222250" y="2158959"/>
            <a:ext cx="8481122"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b="0">
                <a:solidFill>
                  <a:srgbClr val="0000FF"/>
                </a:solidFill>
                <a:latin typeface="Arial" panose="020B0604020202020204" pitchFamily="34" charset="0"/>
              </a:rPr>
              <a:t> </a:t>
            </a:r>
            <a:r>
              <a:rPr lang="en-US" altLang="en-US" b="0">
                <a:latin typeface="Times New Roman" panose="02020603050405020304" pitchFamily="18" charset="0"/>
                <a:cs typeface="Times New Roman" panose="02020603050405020304" pitchFamily="18" charset="0"/>
              </a:rPr>
              <a:t>-</a:t>
            </a:r>
            <a:r>
              <a:rPr lang="en-US" altLang="en-US" b="0">
                <a:solidFill>
                  <a:srgbClr val="0000FF"/>
                </a:solidFill>
                <a:latin typeface="Arial" panose="020B0604020202020204" pitchFamily="34" charset="0"/>
              </a:rPr>
              <a:t> </a:t>
            </a:r>
            <a:r>
              <a:rPr lang="en-US" altLang="en-US">
                <a:latin typeface="Times New Roman" panose="02020603050405020304" pitchFamily="18" charset="0"/>
                <a:cs typeface="Times New Roman" panose="02020603050405020304" pitchFamily="18" charset="0"/>
              </a:rPr>
              <a:t>Khói, khí độc, các loại bụi, vi khuẩn,… là nguyên nhân làm cho không khí bị ô nhiễm.</a:t>
            </a:r>
          </a:p>
        </p:txBody>
      </p:sp>
      <p:sp>
        <p:nvSpPr>
          <p:cNvPr id="143365" name="Text Box 5"/>
          <p:cNvSpPr txBox="1">
            <a:spLocks noChangeArrowheads="1"/>
          </p:cNvSpPr>
          <p:nvPr/>
        </p:nvSpPr>
        <p:spPr bwMode="auto">
          <a:xfrm>
            <a:off x="123306" y="2158425"/>
            <a:ext cx="90893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Nêu nguyên nhân làm cho không khí bị ô nhiễm ?</a:t>
            </a:r>
          </a:p>
        </p:txBody>
      </p:sp>
      <p:sp>
        <p:nvSpPr>
          <p:cNvPr id="143368" name="Text Box 8"/>
          <p:cNvSpPr txBox="1">
            <a:spLocks noChangeArrowheads="1"/>
          </p:cNvSpPr>
          <p:nvPr/>
        </p:nvSpPr>
        <p:spPr bwMode="auto">
          <a:xfrm>
            <a:off x="152975" y="3228111"/>
            <a:ext cx="869315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dirty="0">
                <a:latin typeface="Times New Roman" panose="02020603050405020304" pitchFamily="18" charset="0"/>
                <a:cs typeface="Times New Roman" panose="02020603050405020304" pitchFamily="18" charset="0"/>
              </a:rPr>
              <a:t>- Không khí được coi là trong sạch khi những thành phần kể trên có trong không khí với tỉ lệ thấp, không làm hại đến sức khỏe của con người và các sinh vật khác.</a:t>
            </a:r>
          </a:p>
        </p:txBody>
      </p:sp>
      <p:sp>
        <p:nvSpPr>
          <p:cNvPr id="143366" name="Text Box 6"/>
          <p:cNvSpPr txBox="1">
            <a:spLocks noChangeArrowheads="1"/>
          </p:cNvSpPr>
          <p:nvPr/>
        </p:nvSpPr>
        <p:spPr bwMode="auto">
          <a:xfrm>
            <a:off x="222250" y="3811835"/>
            <a:ext cx="7774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dirty="0">
                <a:solidFill>
                  <a:srgbClr val="C00000"/>
                </a:solidFill>
                <a:latin typeface="Times New Roman" panose="02020603050405020304" pitchFamily="18" charset="0"/>
                <a:cs typeface="Times New Roman" panose="02020603050405020304" pitchFamily="18" charset="0"/>
              </a:rPr>
              <a:t>Không khí được coi là trong sạch khi nào?</a:t>
            </a:r>
          </a:p>
        </p:txBody>
      </p:sp>
      <p:sp>
        <p:nvSpPr>
          <p:cNvPr id="143370" name="Rectangle 10"/>
          <p:cNvSpPr>
            <a:spLocks noChangeArrowheads="1"/>
          </p:cNvSpPr>
          <p:nvPr/>
        </p:nvSpPr>
        <p:spPr bwMode="auto">
          <a:xfrm>
            <a:off x="3361086" y="1335321"/>
            <a:ext cx="2203450" cy="762000"/>
          </a:xfrm>
          <a:prstGeom prst="rect">
            <a:avLst/>
          </a:prstGeom>
          <a:solidFill>
            <a:srgbClr val="FFCCFF"/>
          </a:solidFill>
          <a:ln w="9525">
            <a:solidFill>
              <a:srgbClr val="FFCCFF"/>
            </a:solidFill>
            <a:miter lim="800000"/>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3600" u="sng">
                <a:solidFill>
                  <a:srgbClr val="C00000"/>
                </a:solidFill>
                <a:latin typeface="Times New Roman" panose="02020603050405020304" pitchFamily="18" charset="0"/>
                <a:cs typeface="Times New Roman" panose="02020603050405020304" pitchFamily="18" charset="0"/>
              </a:rPr>
              <a:t>Bài học</a:t>
            </a:r>
          </a:p>
        </p:txBody>
      </p:sp>
      <p:sp>
        <p:nvSpPr>
          <p:cNvPr id="9" name="Rectangle 8"/>
          <p:cNvSpPr/>
          <p:nvPr/>
        </p:nvSpPr>
        <p:spPr>
          <a:xfrm>
            <a:off x="2209800" y="282759"/>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
        <p:nvSpPr>
          <p:cNvPr id="12" name="Rectangle 11">
            <a:extLst>
              <a:ext uri="{FF2B5EF4-FFF2-40B4-BE49-F238E27FC236}">
                <a16:creationId xmlns="" xmlns:a16="http://schemas.microsoft.com/office/drawing/2014/main" id="{E83827EC-CB0F-4AD7-AC05-2A21056667DE}"/>
              </a:ext>
            </a:extLst>
          </p:cNvPr>
          <p:cNvSpPr/>
          <p:nvPr/>
        </p:nvSpPr>
        <p:spPr>
          <a:xfrm>
            <a:off x="2286000" y="304800"/>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box(in)">
                                      <p:cBhvr>
                                        <p:cTn id="7" dur="500"/>
                                        <p:tgtEl>
                                          <p:spTgt spid="143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43365"/>
                                        </p:tgtEl>
                                      </p:cBhvr>
                                    </p:animEffect>
                                    <p:set>
                                      <p:cBhvr>
                                        <p:cTn id="12" dur="1" fill="hold">
                                          <p:stCondLst>
                                            <p:cond delay="499"/>
                                          </p:stCondLst>
                                        </p:cTn>
                                        <p:tgtEl>
                                          <p:spTgt spid="14336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3367"/>
                                        </p:tgtEl>
                                        <p:attrNameLst>
                                          <p:attrName>style.visibility</p:attrName>
                                        </p:attrNameLst>
                                      </p:cBhvr>
                                      <p:to>
                                        <p:strVal val="visible"/>
                                      </p:to>
                                    </p:set>
                                    <p:animEffect transition="in" filter="box(in)">
                                      <p:cBhvr>
                                        <p:cTn id="17" dur="500"/>
                                        <p:tgtEl>
                                          <p:spTgt spid="143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366"/>
                                        </p:tgtEl>
                                        <p:attrNameLst>
                                          <p:attrName>style.visibility</p:attrName>
                                        </p:attrNameLst>
                                      </p:cBhvr>
                                      <p:to>
                                        <p:strVal val="visible"/>
                                      </p:to>
                                    </p:set>
                                    <p:animEffect transition="in" filter="box(in)">
                                      <p:cBhvr>
                                        <p:cTn id="22" dur="500"/>
                                        <p:tgtEl>
                                          <p:spTgt spid="1433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xit" presetSubtype="16" fill="hold" grpId="1" nodeType="clickEffect">
                                  <p:stCondLst>
                                    <p:cond delay="0"/>
                                  </p:stCondLst>
                                  <p:childTnLst>
                                    <p:animEffect transition="out" filter="box(in)">
                                      <p:cBhvr>
                                        <p:cTn id="26" dur="500"/>
                                        <p:tgtEl>
                                          <p:spTgt spid="143366"/>
                                        </p:tgtEl>
                                      </p:cBhvr>
                                    </p:animEffect>
                                    <p:set>
                                      <p:cBhvr>
                                        <p:cTn id="27" dur="1" fill="hold">
                                          <p:stCondLst>
                                            <p:cond delay="499"/>
                                          </p:stCondLst>
                                        </p:cTn>
                                        <p:tgtEl>
                                          <p:spTgt spid="143366"/>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3368"/>
                                        </p:tgtEl>
                                        <p:attrNameLst>
                                          <p:attrName>style.visibility</p:attrName>
                                        </p:attrNameLst>
                                      </p:cBhvr>
                                      <p:to>
                                        <p:strVal val="visible"/>
                                      </p:to>
                                    </p:set>
                                    <p:animEffect transition="in" filter="box(in)">
                                      <p:cBhvr>
                                        <p:cTn id="32" dur="500"/>
                                        <p:tgtEl>
                                          <p:spTgt spid="14336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70"/>
                                        </p:tgtEl>
                                        <p:attrNameLst>
                                          <p:attrName>style.visibility</p:attrName>
                                        </p:attrNameLst>
                                      </p:cBhvr>
                                      <p:to>
                                        <p:strVal val="visible"/>
                                      </p:to>
                                    </p:set>
                                    <p:anim calcmode="lin" valueType="num">
                                      <p:cBhvr additive="base">
                                        <p:cTn id="37" dur="500" fill="hold"/>
                                        <p:tgtEl>
                                          <p:spTgt spid="143370"/>
                                        </p:tgtEl>
                                        <p:attrNameLst>
                                          <p:attrName>ppt_x</p:attrName>
                                        </p:attrNameLst>
                                      </p:cBhvr>
                                      <p:tavLst>
                                        <p:tav tm="0">
                                          <p:val>
                                            <p:strVal val="#ppt_x"/>
                                          </p:val>
                                        </p:tav>
                                        <p:tav tm="100000">
                                          <p:val>
                                            <p:strVal val="#ppt_x"/>
                                          </p:val>
                                        </p:tav>
                                      </p:tavLst>
                                    </p:anim>
                                    <p:anim calcmode="lin" valueType="num">
                                      <p:cBhvr additive="base">
                                        <p:cTn id="38" dur="500" fill="hold"/>
                                        <p:tgtEl>
                                          <p:spTgt spid="1433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7" grpId="0"/>
      <p:bldP spid="143365" grpId="0"/>
      <p:bldP spid="143365" grpId="1"/>
      <p:bldP spid="143368" grpId="0"/>
      <p:bldP spid="143366" grpId="0"/>
      <p:bldP spid="143366" grpId="1"/>
      <p:bldP spid="1433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00200"/>
            <a:ext cx="373856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3"/>
          <p:cNvSpPr/>
          <p:nvPr/>
        </p:nvSpPr>
        <p:spPr>
          <a:xfrm>
            <a:off x="3200400" y="1875234"/>
            <a:ext cx="5651500" cy="31948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vi-VN" b="1" dirty="0">
                <a:solidFill>
                  <a:srgbClr val="C00000"/>
                </a:solidFill>
                <a:latin typeface="Times New Roman" panose="02020603050405020304" pitchFamily="18" charset="0"/>
                <a:cs typeface="Times New Roman" panose="02020603050405020304" pitchFamily="18" charset="0"/>
              </a:rPr>
              <a:t>* Em đã làm gì để góp phần bảo vệ bầu không khí trong sạch?</a:t>
            </a:r>
            <a:endParaRPr lang="vi-VN" altLang="vi-VN" b="1" dirty="0">
              <a:solidFill>
                <a:srgbClr val="C00000"/>
              </a:solidFill>
              <a:latin typeface="Times New Roman" panose="02020603050405020304" pitchFamily="18" charset="0"/>
              <a:cs typeface="Times New Roman" panose="02020603050405020304" pitchFamily="18" charset="0"/>
            </a:endParaRPr>
          </a:p>
        </p:txBody>
      </p:sp>
      <p:sp>
        <p:nvSpPr>
          <p:cNvPr id="10" name="Cloud 9"/>
          <p:cNvSpPr/>
          <p:nvPr/>
        </p:nvSpPr>
        <p:spPr>
          <a:xfrm>
            <a:off x="3207329" y="1354428"/>
            <a:ext cx="5651500" cy="403225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it-IT" altLang="vi-VN" sz="3200" b="1" dirty="0">
                <a:solidFill>
                  <a:srgbClr val="3A1953"/>
                </a:solidFill>
                <a:latin typeface="Times New Roman" panose="02020603050405020304" pitchFamily="18" charset="0"/>
                <a:cs typeface="Times New Roman" panose="02020603050405020304" pitchFamily="18" charset="0"/>
              </a:rPr>
              <a:t>Gom rác đốt, vệ sinh sạch sẽ chỗ ở, trồng nhiều cây xanh , không phá hoại môi trường, bảo vệ rừng.</a:t>
            </a:r>
            <a:endParaRPr lang="vi-VN" altLang="vi-VN" sz="3200" b="1" dirty="0">
              <a:solidFill>
                <a:srgbClr val="3A1953"/>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EC491E0E-A756-47A2-8FEF-E021810785FA}"/>
              </a:ext>
            </a:extLst>
          </p:cNvPr>
          <p:cNvSpPr/>
          <p:nvPr/>
        </p:nvSpPr>
        <p:spPr>
          <a:xfrm>
            <a:off x="2286000" y="304800"/>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Tree>
    <p:extLst>
      <p:ext uri="{BB962C8B-B14F-4D97-AF65-F5344CB8AC3E}">
        <p14:creationId xmlns:p14="http://schemas.microsoft.com/office/powerpoint/2010/main" val="176178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2867972-E82D-4BF5-B501-493DD66B7FB1}"/>
              </a:ext>
            </a:extLst>
          </p:cNvPr>
          <p:cNvSpPr txBox="1"/>
          <p:nvPr/>
        </p:nvSpPr>
        <p:spPr>
          <a:xfrm>
            <a:off x="1133475" y="177251"/>
            <a:ext cx="6781800" cy="646331"/>
          </a:xfrm>
          <a:prstGeom prst="rect">
            <a:avLst/>
          </a:prstGeom>
          <a:noFill/>
        </p:spPr>
        <p:txBody>
          <a:bodyPr wrap="square">
            <a:spAutoFit/>
          </a:bodyPr>
          <a:lstStyle/>
          <a:p>
            <a:pPr algn="ctr" defTabSz="685800">
              <a:defRPr/>
            </a:pPr>
            <a:r>
              <a:rPr lang="en-US" sz="3600" dirty="0" err="1">
                <a:solidFill>
                  <a:srgbClr val="FF0000"/>
                </a:solidFill>
                <a:cs typeface="Times New Roman" pitchFamily="18" charset="0"/>
              </a:rPr>
              <a:t>Bảo</a:t>
            </a:r>
            <a:r>
              <a:rPr lang="en-US" sz="3600" dirty="0">
                <a:solidFill>
                  <a:srgbClr val="FF0000"/>
                </a:solidFill>
                <a:cs typeface="Times New Roman" pitchFamily="18" charset="0"/>
              </a:rPr>
              <a:t> </a:t>
            </a:r>
            <a:r>
              <a:rPr lang="en-US" sz="3600" dirty="0" err="1">
                <a:solidFill>
                  <a:srgbClr val="FF0000"/>
                </a:solidFill>
                <a:cs typeface="Times New Roman" pitchFamily="18" charset="0"/>
              </a:rPr>
              <a:t>vệ</a:t>
            </a:r>
            <a:r>
              <a:rPr lang="en-US" sz="3600" dirty="0">
                <a:solidFill>
                  <a:srgbClr val="FF0000"/>
                </a:solidFill>
                <a:cs typeface="Times New Roman" pitchFamily="18" charset="0"/>
              </a:rPr>
              <a:t> </a:t>
            </a:r>
            <a:r>
              <a:rPr lang="en-US" sz="3600" dirty="0" err="1">
                <a:solidFill>
                  <a:srgbClr val="FF0000"/>
                </a:solidFill>
                <a:cs typeface="Times New Roman" pitchFamily="18" charset="0"/>
              </a:rPr>
              <a:t>bầu</a:t>
            </a:r>
            <a:r>
              <a:rPr lang="en-US" sz="3600" dirty="0">
                <a:solidFill>
                  <a:srgbClr val="FF0000"/>
                </a:solidFill>
                <a:cs typeface="Times New Roman" pitchFamily="18" charset="0"/>
              </a:rPr>
              <a:t> </a:t>
            </a:r>
            <a:r>
              <a:rPr lang="en-US" sz="3600" dirty="0" err="1">
                <a:solidFill>
                  <a:srgbClr val="FF0000"/>
                </a:solidFill>
                <a:cs typeface="Times New Roman" pitchFamily="18" charset="0"/>
              </a:rPr>
              <a:t>không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khí</a:t>
            </a:r>
            <a:r>
              <a:rPr lang="en-US" sz="3600" dirty="0">
                <a:solidFill>
                  <a:srgbClr val="FF0000"/>
                </a:solidFill>
                <a:cs typeface="Times New Roman" pitchFamily="18" charset="0"/>
              </a:rPr>
              <a:t> </a:t>
            </a:r>
            <a:r>
              <a:rPr lang="en-US" sz="3600" dirty="0" err="1">
                <a:solidFill>
                  <a:srgbClr val="FF0000"/>
                </a:solidFill>
                <a:cs typeface="Times New Roman" pitchFamily="18" charset="0"/>
              </a:rPr>
              <a:t>trong</a:t>
            </a:r>
            <a:r>
              <a:rPr lang="en-US" sz="3600" dirty="0">
                <a:solidFill>
                  <a:srgbClr val="FF0000"/>
                </a:solidFill>
                <a:cs typeface="Times New Roman" pitchFamily="18" charset="0"/>
              </a:rPr>
              <a:t> </a:t>
            </a:r>
            <a:r>
              <a:rPr lang="en-US" sz="3600" dirty="0" err="1">
                <a:solidFill>
                  <a:srgbClr val="FF0000"/>
                </a:solidFill>
                <a:cs typeface="Times New Roman" pitchFamily="18" charset="0"/>
              </a:rPr>
              <a:t>sạch</a:t>
            </a:r>
            <a:endParaRPr lang="en-US" sz="3600" dirty="0">
              <a:solidFill>
                <a:srgbClr val="FF0000"/>
              </a:solidFill>
              <a:cs typeface="Times New Roman" pitchFamily="18" charset="0"/>
            </a:endParaRPr>
          </a:p>
        </p:txBody>
      </p:sp>
      <p:sp>
        <p:nvSpPr>
          <p:cNvPr id="3" name="TextBox 2">
            <a:extLst>
              <a:ext uri="{FF2B5EF4-FFF2-40B4-BE49-F238E27FC236}">
                <a16:creationId xmlns="" xmlns:a16="http://schemas.microsoft.com/office/drawing/2014/main" id="{B9F3AC90-1A0D-44B0-9AEA-6D112F84F9E7}"/>
              </a:ext>
            </a:extLst>
          </p:cNvPr>
          <p:cNvSpPr txBox="1">
            <a:spLocks noChangeArrowheads="1"/>
          </p:cNvSpPr>
          <p:nvPr/>
        </p:nvSpPr>
        <p:spPr bwMode="auto">
          <a:xfrm>
            <a:off x="228600" y="760392"/>
            <a:ext cx="82105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685800"/>
            <a:r>
              <a:rPr lang="en-US" altLang="en-US" sz="2800" b="0" dirty="0" err="1">
                <a:solidFill>
                  <a:srgbClr val="000000"/>
                </a:solidFill>
                <a:latin typeface="Times New Roman" panose="02020603050405020304" pitchFamily="18" charset="0"/>
                <a:cs typeface="Times New Roman" panose="02020603050405020304" pitchFamily="18" charset="0"/>
              </a:rPr>
              <a:t>Những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việc</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và</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nên</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làm</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để</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bảo</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vệ</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bầu</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không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khí</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trong</a:t>
            </a:r>
            <a:r>
              <a:rPr lang="en-US" altLang="en-US" sz="2800" b="0" dirty="0">
                <a:solidFill>
                  <a:srgbClr val="000000"/>
                </a:solidFill>
                <a:latin typeface="Times New Roman" panose="02020603050405020304" pitchFamily="18" charset="0"/>
                <a:cs typeface="Times New Roman" panose="02020603050405020304" pitchFamily="18" charset="0"/>
              </a:rPr>
              <a:t> </a:t>
            </a:r>
            <a:r>
              <a:rPr lang="en-US" altLang="en-US" sz="2800" b="0" dirty="0" err="1">
                <a:solidFill>
                  <a:srgbClr val="000000"/>
                </a:solidFill>
                <a:latin typeface="Times New Roman" panose="02020603050405020304" pitchFamily="18" charset="0"/>
                <a:cs typeface="Times New Roman" panose="02020603050405020304" pitchFamily="18" charset="0"/>
              </a:rPr>
              <a:t>sạch</a:t>
            </a:r>
            <a:r>
              <a:rPr lang="en-US" altLang="en-US" sz="2800" b="0" dirty="0">
                <a:solidFill>
                  <a:srgbClr val="000000"/>
                </a:solidFill>
                <a:latin typeface="Times New Roman" panose="02020603050405020304" pitchFamily="18" charset="0"/>
                <a:cs typeface="Times New Roman" panose="02020603050405020304" pitchFamily="18" charset="0"/>
              </a:rPr>
              <a:t>  </a:t>
            </a:r>
          </a:p>
        </p:txBody>
      </p:sp>
      <p:pic>
        <p:nvPicPr>
          <p:cNvPr id="4" name="Picture 3" descr="Screen Clipping">
            <a:extLst>
              <a:ext uri="{FF2B5EF4-FFF2-40B4-BE49-F238E27FC236}">
                <a16:creationId xmlns="" xmlns:a16="http://schemas.microsoft.com/office/drawing/2014/main" id="{10EC078E-B851-4158-8228-CF1611F7E7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927623"/>
            <a:ext cx="1731169" cy="195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reen Clipping">
            <a:extLst>
              <a:ext uri="{FF2B5EF4-FFF2-40B4-BE49-F238E27FC236}">
                <a16:creationId xmlns="" xmlns:a16="http://schemas.microsoft.com/office/drawing/2014/main" id="{CF1E9DAE-B249-4DF2-8C62-92E0287B9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1943100"/>
            <a:ext cx="19823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creen Clipping">
            <a:extLst>
              <a:ext uri="{FF2B5EF4-FFF2-40B4-BE49-F238E27FC236}">
                <a16:creationId xmlns="" xmlns:a16="http://schemas.microsoft.com/office/drawing/2014/main" id="{C325B68D-09FA-4FA0-89F0-6A15F4F464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43100"/>
            <a:ext cx="2210991"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Clipping">
            <a:extLst>
              <a:ext uri="{FF2B5EF4-FFF2-40B4-BE49-F238E27FC236}">
                <a16:creationId xmlns="" xmlns:a16="http://schemas.microsoft.com/office/drawing/2014/main" id="{BB080B64-83C1-4F1B-A3DC-221C11DF8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 y="4057650"/>
            <a:ext cx="28003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a:extLst>
              <a:ext uri="{FF2B5EF4-FFF2-40B4-BE49-F238E27FC236}">
                <a16:creationId xmlns="" xmlns:a16="http://schemas.microsoft.com/office/drawing/2014/main" id="{2AE75DA2-8DC8-40FA-8B88-1CF1B97F33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3300" y="4057650"/>
            <a:ext cx="2628900" cy="1751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Clipping">
            <a:extLst>
              <a:ext uri="{FF2B5EF4-FFF2-40B4-BE49-F238E27FC236}">
                <a16:creationId xmlns="" xmlns:a16="http://schemas.microsoft.com/office/drawing/2014/main" id="{8FC22BE8-4E19-4EDB-A4F2-FD6CEDAD9B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3650" y="4057651"/>
            <a:ext cx="2571750" cy="1707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Screen Clipping">
            <a:extLst>
              <a:ext uri="{FF2B5EF4-FFF2-40B4-BE49-F238E27FC236}">
                <a16:creationId xmlns="" xmlns:a16="http://schemas.microsoft.com/office/drawing/2014/main" id="{525EEE4E-09BD-413F-A34C-D7D8FE88B5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1943100"/>
            <a:ext cx="211455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258B8E8-2141-4982-98E2-416F79D6CD09}"/>
              </a:ext>
            </a:extLst>
          </p:cNvPr>
          <p:cNvSpPr/>
          <p:nvPr/>
        </p:nvSpPr>
        <p:spPr>
          <a:xfrm>
            <a:off x="742950" y="5200650"/>
            <a:ext cx="3049191" cy="62865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Vệ sinh lớp học để tránh bụi bẩn.</a:t>
            </a:r>
            <a:endParaRPr lang="en-US" sz="21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1D63D9F5-799C-4089-BCDE-5EFF5CED93BF}"/>
              </a:ext>
            </a:extLst>
          </p:cNvPr>
          <p:cNvSpPr/>
          <p:nvPr/>
        </p:nvSpPr>
        <p:spPr>
          <a:xfrm>
            <a:off x="4343400" y="4629150"/>
            <a:ext cx="4514850" cy="122753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latin typeface="Times New Roman" panose="02020603050405020304" pitchFamily="18" charset="0"/>
                <a:cs typeface="Times New Roman" panose="02020603050405020304" pitchFamily="18" charset="0"/>
              </a:rPr>
              <a:t>Thực hiện vứt rác vào thùng có nắp đậy, để tránh rác thối rữa bốc ra mùi hôi thối và khí độc</a:t>
            </a:r>
            <a:endParaRPr lang="en-US" sz="21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 xmlns:a16="http://schemas.microsoft.com/office/drawing/2014/main" id="{6525017A-5533-4B6A-96FB-B9F615AAC5DA}"/>
              </a:ext>
            </a:extLst>
          </p:cNvPr>
          <p:cNvGrpSpPr>
            <a:grpSpLocks/>
          </p:cNvGrpSpPr>
          <p:nvPr/>
        </p:nvGrpSpPr>
        <p:grpSpPr bwMode="auto">
          <a:xfrm>
            <a:off x="514350" y="2514600"/>
            <a:ext cx="3438525" cy="2443163"/>
            <a:chOff x="152400" y="6706"/>
            <a:chExt cx="4051300" cy="2800350"/>
          </a:xfrm>
        </p:grpSpPr>
        <p:pic>
          <p:nvPicPr>
            <p:cNvPr id="6153" name="Picture 2">
              <a:extLst>
                <a:ext uri="{FF2B5EF4-FFF2-40B4-BE49-F238E27FC236}">
                  <a16:creationId xmlns="" xmlns:a16="http://schemas.microsoft.com/office/drawing/2014/main" id="{C684CB3F-624E-4DB4-9ED3-FEB9E9866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706"/>
              <a:ext cx="40513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 xmlns:a16="http://schemas.microsoft.com/office/drawing/2014/main" id="{572EEDCE-E336-45E1-9312-2BFA49EAC221}"/>
                </a:ext>
              </a:extLst>
            </p:cNvPr>
            <p:cNvSpPr/>
            <p:nvPr/>
          </p:nvSpPr>
          <p:spPr>
            <a:xfrm>
              <a:off x="3809512" y="2266638"/>
              <a:ext cx="394188" cy="503572"/>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1</a:t>
              </a:r>
            </a:p>
          </p:txBody>
        </p:sp>
      </p:grpSp>
      <p:grpSp>
        <p:nvGrpSpPr>
          <p:cNvPr id="6" name="Group 5">
            <a:extLst>
              <a:ext uri="{FF2B5EF4-FFF2-40B4-BE49-F238E27FC236}">
                <a16:creationId xmlns="" xmlns:a16="http://schemas.microsoft.com/office/drawing/2014/main" id="{C131FB27-D3B3-4BC3-AA91-387297DFB9AD}"/>
              </a:ext>
            </a:extLst>
          </p:cNvPr>
          <p:cNvGrpSpPr>
            <a:grpSpLocks/>
          </p:cNvGrpSpPr>
          <p:nvPr/>
        </p:nvGrpSpPr>
        <p:grpSpPr bwMode="auto">
          <a:xfrm>
            <a:off x="4686300" y="1943100"/>
            <a:ext cx="3771900" cy="2390775"/>
            <a:chOff x="4724400" y="1"/>
            <a:chExt cx="4240645" cy="2807055"/>
          </a:xfrm>
        </p:grpSpPr>
        <p:pic>
          <p:nvPicPr>
            <p:cNvPr id="6151" name="Picture 3">
              <a:extLst>
                <a:ext uri="{FF2B5EF4-FFF2-40B4-BE49-F238E27FC236}">
                  <a16:creationId xmlns="" xmlns:a16="http://schemas.microsoft.com/office/drawing/2014/main" id="{E922C581-4426-479E-9DA7-F27151D8E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
              <a:ext cx="4240645" cy="2807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 xmlns:a16="http://schemas.microsoft.com/office/drawing/2014/main" id="{83D6283B-8BE7-48D6-8C61-B8D2451A4D26}"/>
                </a:ext>
              </a:extLst>
            </p:cNvPr>
            <p:cNvSpPr/>
            <p:nvPr/>
          </p:nvSpPr>
          <p:spPr>
            <a:xfrm>
              <a:off x="8571500" y="2233902"/>
              <a:ext cx="393545" cy="503257"/>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t>2</a:t>
              </a:r>
            </a:p>
          </p:txBody>
        </p:sp>
      </p:grpSp>
      <p:sp>
        <p:nvSpPr>
          <p:cNvPr id="11" name="Bong bóng Ý nghĩ: Hình đám mây 5">
            <a:extLst>
              <a:ext uri="{FF2B5EF4-FFF2-40B4-BE49-F238E27FC236}">
                <a16:creationId xmlns="" xmlns:a16="http://schemas.microsoft.com/office/drawing/2014/main" id="{32300F33-0E03-4D3C-8083-DD3789D0B3E1}"/>
              </a:ext>
            </a:extLst>
          </p:cNvPr>
          <p:cNvSpPr/>
          <p:nvPr/>
        </p:nvSpPr>
        <p:spPr>
          <a:xfrm>
            <a:off x="228600" y="971551"/>
            <a:ext cx="5314950" cy="11739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sạch</a:t>
            </a:r>
            <a:r>
              <a:rPr lang="en-US" sz="2400" dirty="0">
                <a:solidFill>
                  <a:schemeClr val="tx1"/>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891145" y="788976"/>
            <a:ext cx="5410200" cy="707886"/>
          </a:xfrm>
          <a:prstGeom prst="rect">
            <a:avLst/>
          </a:prstGeom>
          <a:noFill/>
          <a:ln w="9525">
            <a:noFill/>
            <a:miter lim="800000"/>
            <a:headEnd/>
            <a:tailEnd/>
          </a:ln>
        </p:spPr>
        <p:txBody>
          <a:bodyPr wrap="square">
            <a:spAutoFit/>
          </a:bodyPr>
          <a:lstStyle/>
          <a:p>
            <a:pPr algn="ctr" eaLnBrk="1" hangingPunct="1">
              <a:spcBef>
                <a:spcPct val="50000"/>
              </a:spcBef>
            </a:pPr>
            <a:r>
              <a:rPr lang="en-US" sz="4000" b="1" dirty="0">
                <a:solidFill>
                  <a:srgbClr val="C00000"/>
                </a:solidFill>
              </a:rPr>
              <a:t>KHỞI ĐỘNG</a:t>
            </a:r>
          </a:p>
        </p:txBody>
      </p:sp>
      <p:sp>
        <p:nvSpPr>
          <p:cNvPr id="2" name="TextBox 1"/>
          <p:cNvSpPr txBox="1"/>
          <p:nvPr/>
        </p:nvSpPr>
        <p:spPr>
          <a:xfrm>
            <a:off x="467442" y="1752600"/>
            <a:ext cx="7010400" cy="584775"/>
          </a:xfrm>
          <a:prstGeom prst="rect">
            <a:avLst/>
          </a:prstGeom>
          <a:noFill/>
        </p:spPr>
        <p:txBody>
          <a:bodyPr wrap="square" rtlCol="0">
            <a:spAutoFit/>
          </a:bodyPr>
          <a:lstStyle/>
          <a:p>
            <a:r>
              <a:rPr lang="en-US" sz="3200" dirty="0">
                <a:solidFill>
                  <a:srgbClr val="C00000"/>
                </a:solidFill>
              </a:rPr>
              <a:t>- Tại sao có gió ?</a:t>
            </a:r>
          </a:p>
        </p:txBody>
      </p:sp>
      <p:sp>
        <p:nvSpPr>
          <p:cNvPr id="3" name="TextBox 2"/>
          <p:cNvSpPr txBox="1"/>
          <p:nvPr/>
        </p:nvSpPr>
        <p:spPr>
          <a:xfrm>
            <a:off x="467442" y="2422820"/>
            <a:ext cx="7225145" cy="584775"/>
          </a:xfrm>
          <a:prstGeom prst="rect">
            <a:avLst/>
          </a:prstGeom>
          <a:noFill/>
        </p:spPr>
        <p:txBody>
          <a:bodyPr wrap="square" rtlCol="0">
            <a:spAutoFit/>
          </a:bodyPr>
          <a:lstStyle/>
          <a:p>
            <a:r>
              <a:rPr lang="en-US" sz="3200" dirty="0"/>
              <a:t>Không khí chuyển động tạo thành gió.</a:t>
            </a:r>
          </a:p>
        </p:txBody>
      </p:sp>
      <p:sp>
        <p:nvSpPr>
          <p:cNvPr id="10" name="TextBox 9"/>
          <p:cNvSpPr txBox="1">
            <a:spLocks noChangeArrowheads="1"/>
          </p:cNvSpPr>
          <p:nvPr/>
        </p:nvSpPr>
        <p:spPr bwMode="auto">
          <a:xfrm>
            <a:off x="408705" y="3714613"/>
            <a:ext cx="8135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dirty="0">
                <a:latin typeface="Times New Roman" panose="02020603050405020304" pitchFamily="18" charset="0"/>
                <a:cs typeface="Times New Roman" panose="02020603050405020304" pitchFamily="18" charset="0"/>
              </a:rPr>
              <a:t>Sức gió thổi được chia thành 13 cấp độ. </a:t>
            </a:r>
          </a:p>
        </p:txBody>
      </p:sp>
      <p:sp>
        <p:nvSpPr>
          <p:cNvPr id="11" name="TextBox 10"/>
          <p:cNvSpPr txBox="1"/>
          <p:nvPr/>
        </p:nvSpPr>
        <p:spPr>
          <a:xfrm>
            <a:off x="410510" y="3048000"/>
            <a:ext cx="8134132" cy="646331"/>
          </a:xfrm>
          <a:prstGeom prst="rect">
            <a:avLst/>
          </a:prstGeom>
          <a:noFill/>
        </p:spPr>
        <p:txBody>
          <a:bodyPr wrap="square" rtlCol="0">
            <a:spAutoFit/>
          </a:bodyPr>
          <a:lstStyle/>
          <a:p>
            <a:r>
              <a:rPr lang="en-US" sz="3600" dirty="0">
                <a:solidFill>
                  <a:srgbClr val="C00000"/>
                </a:solidFill>
              </a:rPr>
              <a:t>- Sức gió thổi được chia ra mấy cấp độ ? </a:t>
            </a:r>
          </a:p>
        </p:txBody>
      </p:sp>
    </p:spTree>
    <p:extLst>
      <p:ext uri="{BB962C8B-B14F-4D97-AF65-F5344CB8AC3E}">
        <p14:creationId xmlns:p14="http://schemas.microsoft.com/office/powerpoint/2010/main" val="408567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323D229D-61CC-409A-9FBC-5C8AE0496C07}"/>
              </a:ext>
            </a:extLst>
          </p:cNvPr>
          <p:cNvSpPr/>
          <p:nvPr/>
        </p:nvSpPr>
        <p:spPr>
          <a:xfrm>
            <a:off x="228600" y="4572000"/>
            <a:ext cx="4142185" cy="10429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Nhà vệ sinh ở trường học hợp qui cách, giúp HS đi đại tiện, tiểu tiện đúng nơi qui định.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 xmlns:a16="http://schemas.microsoft.com/office/drawing/2014/main" id="{EB1D3192-3465-4CE7-BA25-99FF265784D4}"/>
              </a:ext>
            </a:extLst>
          </p:cNvPr>
          <p:cNvSpPr/>
          <p:nvPr/>
        </p:nvSpPr>
        <p:spPr>
          <a:xfrm>
            <a:off x="4686301" y="4572001"/>
            <a:ext cx="4185047" cy="106918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Thu gom rác trên đường, làm cho đường phố sạch đẹp, không có cát, bụi, rác, tránh bị ô nhiễm môi trường.</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 xmlns:a16="http://schemas.microsoft.com/office/drawing/2014/main" id="{2A16C15C-4703-4C68-9A09-6DC0B8D3B9F6}"/>
              </a:ext>
            </a:extLst>
          </p:cNvPr>
          <p:cNvGrpSpPr>
            <a:grpSpLocks/>
          </p:cNvGrpSpPr>
          <p:nvPr/>
        </p:nvGrpSpPr>
        <p:grpSpPr bwMode="auto">
          <a:xfrm>
            <a:off x="571500" y="1428750"/>
            <a:ext cx="3657600" cy="3086100"/>
            <a:chOff x="41661" y="133350"/>
            <a:chExt cx="4179094" cy="2570018"/>
          </a:xfrm>
        </p:grpSpPr>
        <p:pic>
          <p:nvPicPr>
            <p:cNvPr id="7176" name="Picture 2">
              <a:extLst>
                <a:ext uri="{FF2B5EF4-FFF2-40B4-BE49-F238E27FC236}">
                  <a16:creationId xmlns="" xmlns:a16="http://schemas.microsoft.com/office/drawing/2014/main" id="{71968FDE-D24B-40AD-9AF8-78467008DA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 y="133350"/>
              <a:ext cx="4179094" cy="2570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 xmlns:a16="http://schemas.microsoft.com/office/drawing/2014/main" id="{A843276D-A5A5-4234-A510-89E050C94FC6}"/>
                </a:ext>
              </a:extLst>
            </p:cNvPr>
            <p:cNvSpPr/>
            <p:nvPr/>
          </p:nvSpPr>
          <p:spPr>
            <a:xfrm>
              <a:off x="3815361" y="2246278"/>
              <a:ext cx="341456" cy="45709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5</a:t>
              </a:r>
            </a:p>
          </p:txBody>
        </p:sp>
      </p:grpSp>
      <p:grpSp>
        <p:nvGrpSpPr>
          <p:cNvPr id="6" name="Group 5">
            <a:extLst>
              <a:ext uri="{FF2B5EF4-FFF2-40B4-BE49-F238E27FC236}">
                <a16:creationId xmlns="" xmlns:a16="http://schemas.microsoft.com/office/drawing/2014/main" id="{398950C1-194E-4FF5-99CC-676B8C03D69A}"/>
              </a:ext>
            </a:extLst>
          </p:cNvPr>
          <p:cNvGrpSpPr>
            <a:grpSpLocks/>
          </p:cNvGrpSpPr>
          <p:nvPr/>
        </p:nvGrpSpPr>
        <p:grpSpPr bwMode="auto">
          <a:xfrm>
            <a:off x="4857750" y="1428750"/>
            <a:ext cx="3771900" cy="3028950"/>
            <a:chOff x="4738255" y="133350"/>
            <a:chExt cx="4209472" cy="2602876"/>
          </a:xfrm>
        </p:grpSpPr>
        <p:pic>
          <p:nvPicPr>
            <p:cNvPr id="7174" name="Picture 3">
              <a:extLst>
                <a:ext uri="{FF2B5EF4-FFF2-40B4-BE49-F238E27FC236}">
                  <a16:creationId xmlns="" xmlns:a16="http://schemas.microsoft.com/office/drawing/2014/main" id="{DE78E287-8694-4EC3-B64B-3D3EC391D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255" y="133350"/>
              <a:ext cx="4209472" cy="2602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a:extLst>
                <a:ext uri="{FF2B5EF4-FFF2-40B4-BE49-F238E27FC236}">
                  <a16:creationId xmlns="" xmlns:a16="http://schemas.microsoft.com/office/drawing/2014/main" id="{4A364B18-0BF7-4569-8B3B-878076590CB9}"/>
                </a:ext>
              </a:extLst>
            </p:cNvPr>
            <p:cNvSpPr/>
            <p:nvPr/>
          </p:nvSpPr>
          <p:spPr>
            <a:xfrm>
              <a:off x="8571692" y="2246141"/>
              <a:ext cx="341488" cy="457345"/>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A73AB5A-4CB0-4FDA-ABF9-224A7232ABB6}"/>
              </a:ext>
            </a:extLst>
          </p:cNvPr>
          <p:cNvSpPr/>
          <p:nvPr/>
        </p:nvSpPr>
        <p:spPr>
          <a:xfrm>
            <a:off x="857251" y="4972050"/>
            <a:ext cx="3202781"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vi-VN" sz="2100" dirty="0">
                <a:solidFill>
                  <a:prstClr val="black"/>
                </a:solidFill>
                <a:latin typeface="Times New Roman" panose="02020603050405020304" pitchFamily="18" charset="0"/>
                <a:cs typeface="Times New Roman" panose="02020603050405020304" pitchFamily="18" charset="0"/>
              </a:rPr>
              <a:t>Nấu ăn bằng bếp cải tiến</a:t>
            </a:r>
            <a:endParaRPr lang="en-US" sz="2100" dirty="0">
              <a:solidFill>
                <a:prstClr val="black"/>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 xmlns:a16="http://schemas.microsoft.com/office/drawing/2014/main" id="{F23A715E-4D3A-4B9B-9879-70538D06B915}"/>
              </a:ext>
            </a:extLst>
          </p:cNvPr>
          <p:cNvGrpSpPr>
            <a:grpSpLocks/>
          </p:cNvGrpSpPr>
          <p:nvPr/>
        </p:nvGrpSpPr>
        <p:grpSpPr bwMode="auto">
          <a:xfrm>
            <a:off x="628650" y="1714500"/>
            <a:ext cx="3943350" cy="3086100"/>
            <a:chOff x="338450" y="133350"/>
            <a:chExt cx="4270662" cy="2571750"/>
          </a:xfrm>
        </p:grpSpPr>
        <p:pic>
          <p:nvPicPr>
            <p:cNvPr id="8199" name="Picture 2">
              <a:extLst>
                <a:ext uri="{FF2B5EF4-FFF2-40B4-BE49-F238E27FC236}">
                  <a16:creationId xmlns="" xmlns:a16="http://schemas.microsoft.com/office/drawing/2014/main" id="{869F6C77-38FB-48F1-B126-D508B46F53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450" y="133350"/>
              <a:ext cx="4270662"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 xmlns:a16="http://schemas.microsoft.com/office/drawing/2014/main" id="{2CB35098-AB2B-464E-890A-FCF0B0A434DC}"/>
                </a:ext>
              </a:extLst>
            </p:cNvPr>
            <p:cNvSpPr/>
            <p:nvPr/>
          </p:nvSpPr>
          <p:spPr>
            <a:xfrm>
              <a:off x="4240329" y="2191147"/>
              <a:ext cx="341705" cy="456406"/>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latin typeface="Times New Roman" panose="02020603050405020304" pitchFamily="18" charset="0"/>
                  <a:cs typeface="Times New Roman" panose="02020603050405020304" pitchFamily="18" charset="0"/>
                </a:rPr>
                <a:t>3</a:t>
              </a:r>
            </a:p>
          </p:txBody>
        </p:sp>
      </p:grpSp>
      <p:pic>
        <p:nvPicPr>
          <p:cNvPr id="12" name="Picture 2">
            <a:extLst>
              <a:ext uri="{FF2B5EF4-FFF2-40B4-BE49-F238E27FC236}">
                <a16:creationId xmlns="" xmlns:a16="http://schemas.microsoft.com/office/drawing/2014/main" id="{4AA7C888-8200-4EA4-AB02-ABC7CC09FC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50" y="1714500"/>
            <a:ext cx="37719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a:extLst>
              <a:ext uri="{FF2B5EF4-FFF2-40B4-BE49-F238E27FC236}">
                <a16:creationId xmlns="" xmlns:a16="http://schemas.microsoft.com/office/drawing/2014/main" id="{BAB2D670-CED2-4E0D-A063-30262D1CB562}"/>
              </a:ext>
            </a:extLst>
          </p:cNvPr>
          <p:cNvSpPr/>
          <p:nvPr/>
        </p:nvSpPr>
        <p:spPr>
          <a:xfrm>
            <a:off x="5143500" y="4972050"/>
            <a:ext cx="3655219" cy="671513"/>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sz="2100" dirty="0" err="1">
                <a:solidFill>
                  <a:prstClr val="black"/>
                </a:solidFill>
                <a:latin typeface="Times New Roman" panose="02020603050405020304" pitchFamily="18" charset="0"/>
                <a:cs typeface="Times New Roman" panose="02020603050405020304" pitchFamily="18" charset="0"/>
              </a:rPr>
              <a:t>Trồng</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cây</a:t>
            </a:r>
            <a:r>
              <a:rPr lang="en-US" sz="2100" dirty="0">
                <a:solidFill>
                  <a:prstClr val="black"/>
                </a:solidFill>
                <a:latin typeface="Times New Roman" panose="02020603050405020304" pitchFamily="18" charset="0"/>
                <a:cs typeface="Times New Roman" panose="02020603050405020304" pitchFamily="18" charset="0"/>
              </a:rPr>
              <a:t> </a:t>
            </a:r>
            <a:r>
              <a:rPr lang="en-US" sz="2100" dirty="0" err="1">
                <a:solidFill>
                  <a:prstClr val="black"/>
                </a:solidFill>
                <a:latin typeface="Times New Roman" panose="02020603050405020304" pitchFamily="18" charset="0"/>
                <a:cs typeface="Times New Roman" panose="02020603050405020304" pitchFamily="18" charset="0"/>
              </a:rPr>
              <a:t>xanh</a:t>
            </a:r>
            <a:endParaRPr lang="en-US" sz="2100" dirty="0">
              <a:solidFill>
                <a:prstClr val="black"/>
              </a:solidFill>
              <a:latin typeface="Times New Roman" panose="02020603050405020304" pitchFamily="18" charset="0"/>
              <a:cs typeface="Times New Roman" panose="02020603050405020304" pitchFamily="18" charset="0"/>
            </a:endParaRPr>
          </a:p>
        </p:txBody>
      </p:sp>
      <p:sp>
        <p:nvSpPr>
          <p:cNvPr id="8198" name="Rectangle 6">
            <a:extLst>
              <a:ext uri="{FF2B5EF4-FFF2-40B4-BE49-F238E27FC236}">
                <a16:creationId xmlns="" xmlns:a16="http://schemas.microsoft.com/office/drawing/2014/main" id="{CB2439C7-EDE1-4B39-AF52-7093A665CCC9}"/>
              </a:ext>
            </a:extLst>
          </p:cNvPr>
          <p:cNvSpPr>
            <a:spLocks noChangeArrowheads="1"/>
          </p:cNvSpPr>
          <p:nvPr/>
        </p:nvSpPr>
        <p:spPr bwMode="auto">
          <a:xfrm>
            <a:off x="7554401" y="4366022"/>
            <a:ext cx="31931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100">
                <a:solidFill>
                  <a:schemeClr val="bg2"/>
                </a:solidFill>
                <a:latin typeface="Times New Roman" panose="02020603050405020304" pitchFamily="18" charset="0"/>
                <a:cs typeface="Times New Roman" panose="02020603050405020304" pitchFamily="18" charset="0"/>
              </a:rPr>
              <a:t>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97F4787-0316-4BFE-91ED-7F41F3B01E17}"/>
              </a:ext>
            </a:extLst>
          </p:cNvPr>
          <p:cNvGrpSpPr>
            <a:grpSpLocks/>
          </p:cNvGrpSpPr>
          <p:nvPr/>
        </p:nvGrpSpPr>
        <p:grpSpPr bwMode="auto">
          <a:xfrm>
            <a:off x="2400300" y="2343150"/>
            <a:ext cx="4686300" cy="2391966"/>
            <a:chOff x="4612575" y="133350"/>
            <a:chExt cx="4224771" cy="2580229"/>
          </a:xfrm>
        </p:grpSpPr>
        <p:pic>
          <p:nvPicPr>
            <p:cNvPr id="9221" name="Picture 3">
              <a:extLst>
                <a:ext uri="{FF2B5EF4-FFF2-40B4-BE49-F238E27FC236}">
                  <a16:creationId xmlns="" xmlns:a16="http://schemas.microsoft.com/office/drawing/2014/main" id="{5AF0A7AF-23AB-4C7C-8224-F027DB2D7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575" y="133350"/>
              <a:ext cx="4224771" cy="258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 xmlns:a16="http://schemas.microsoft.com/office/drawing/2014/main" id="{0256A867-86CB-40DE-B031-9058F7FAAE49}"/>
                </a:ext>
              </a:extLst>
            </p:cNvPr>
            <p:cNvSpPr/>
            <p:nvPr/>
          </p:nvSpPr>
          <p:spPr>
            <a:xfrm>
              <a:off x="8424100" y="2240944"/>
              <a:ext cx="341331" cy="457223"/>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1500" dirty="0"/>
                <a:t>4</a:t>
              </a:r>
            </a:p>
          </p:txBody>
        </p:sp>
      </p:grpSp>
      <p:sp>
        <p:nvSpPr>
          <p:cNvPr id="5" name="Rectangle 4">
            <a:extLst>
              <a:ext uri="{FF2B5EF4-FFF2-40B4-BE49-F238E27FC236}">
                <a16:creationId xmlns="" xmlns:a16="http://schemas.microsoft.com/office/drawing/2014/main" id="{6881937E-4553-49EC-921A-A8786FBF3537}"/>
              </a:ext>
            </a:extLst>
          </p:cNvPr>
          <p:cNvSpPr>
            <a:spLocks noChangeArrowheads="1"/>
          </p:cNvSpPr>
          <p:nvPr/>
        </p:nvSpPr>
        <p:spPr bwMode="auto">
          <a:xfrm>
            <a:off x="3623073" y="4914900"/>
            <a:ext cx="20008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Bếp than tổ ong</a:t>
            </a:r>
            <a:endParaRPr lang="en-US" altLang="en-US" sz="2100"/>
          </a:p>
        </p:txBody>
      </p:sp>
      <p:sp>
        <p:nvSpPr>
          <p:cNvPr id="7" name="Bong bóng Ý nghĩ: Hình đám mây 5">
            <a:extLst>
              <a:ext uri="{FF2B5EF4-FFF2-40B4-BE49-F238E27FC236}">
                <a16:creationId xmlns="" xmlns:a16="http://schemas.microsoft.com/office/drawing/2014/main" id="{CCBFA097-9D04-4F72-A86B-F77EA8DD135D}"/>
              </a:ext>
            </a:extLst>
          </p:cNvPr>
          <p:cNvSpPr/>
          <p:nvPr/>
        </p:nvSpPr>
        <p:spPr>
          <a:xfrm>
            <a:off x="228600" y="1200151"/>
            <a:ext cx="4171950" cy="945356"/>
          </a:xfrm>
          <a:prstGeom prst="cloudCallout">
            <a:avLst>
              <a:gd name="adj1" fmla="val -49739"/>
              <a:gd name="adj2" fmla="val 48447"/>
            </a:avLst>
          </a:prstGeom>
          <a:solidFill>
            <a:srgbClr val="CCF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dirty="0" err="1">
                <a:solidFill>
                  <a:schemeClr val="tx1"/>
                </a:solidFill>
                <a:latin typeface="Times New Roman" panose="02020603050405020304" pitchFamily="18" charset="0"/>
                <a:cs typeface="Times New Roman" panose="02020603050405020304" pitchFamily="18" charset="0"/>
              </a:rPr>
              <a:t>Việc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5BCCA443-06DE-48DB-AAB2-139358CCB5D6}"/>
              </a:ext>
            </a:extLst>
          </p:cNvPr>
          <p:cNvSpPr/>
          <p:nvPr/>
        </p:nvSpPr>
        <p:spPr>
          <a:xfrm>
            <a:off x="1143000" y="2057400"/>
            <a:ext cx="2228850" cy="28575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solidFill>
                  <a:schemeClr val="tx1"/>
                </a:solidFill>
                <a:latin typeface="Times New Roman" pitchFamily="18" charset="0"/>
                <a:cs typeface="Times New Roman" pitchFamily="18" charset="0"/>
              </a:rPr>
              <a:t>VIỆC NÊN LÀM</a:t>
            </a:r>
          </a:p>
        </p:txBody>
      </p:sp>
      <p:sp>
        <p:nvSpPr>
          <p:cNvPr id="3" name="Rectangle 2">
            <a:extLst>
              <a:ext uri="{FF2B5EF4-FFF2-40B4-BE49-F238E27FC236}">
                <a16:creationId xmlns="" xmlns:a16="http://schemas.microsoft.com/office/drawing/2014/main" id="{C13D4093-B9DC-402B-B259-722212A51F93}"/>
              </a:ext>
            </a:extLst>
          </p:cNvPr>
          <p:cNvSpPr>
            <a:spLocks noChangeArrowheads="1"/>
          </p:cNvSpPr>
          <p:nvPr/>
        </p:nvSpPr>
        <p:spPr bwMode="auto">
          <a:xfrm>
            <a:off x="4258866" y="4572000"/>
            <a:ext cx="296427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Nhóm bếp than tổ ong </a:t>
            </a:r>
            <a:endParaRPr lang="en-US" altLang="en-US" sz="2100"/>
          </a:p>
        </p:txBody>
      </p:sp>
      <p:sp>
        <p:nvSpPr>
          <p:cNvPr id="5" name="Rectangle 4">
            <a:extLst>
              <a:ext uri="{FF2B5EF4-FFF2-40B4-BE49-F238E27FC236}">
                <a16:creationId xmlns="" xmlns:a16="http://schemas.microsoft.com/office/drawing/2014/main" id="{C8AD8418-A9F8-4B11-968C-E0391268082E}"/>
              </a:ext>
            </a:extLst>
          </p:cNvPr>
          <p:cNvSpPr>
            <a:spLocks noChangeArrowheads="1"/>
          </p:cNvSpPr>
          <p:nvPr/>
        </p:nvSpPr>
        <p:spPr bwMode="auto">
          <a:xfrm>
            <a:off x="4171950" y="1143000"/>
            <a:ext cx="21755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Vệ sinh lớp học</a:t>
            </a:r>
            <a:r>
              <a:rPr lang="en-US" altLang="en-US" sz="2100">
                <a:latin typeface="Times New Roman" panose="02020603050405020304" pitchFamily="18" charset="0"/>
                <a:cs typeface="Times New Roman" panose="02020603050405020304" pitchFamily="18" charset="0"/>
              </a:rPr>
              <a:t>.</a:t>
            </a:r>
            <a:endParaRPr lang="vi-VN" altLang="en-US" sz="2100"/>
          </a:p>
        </p:txBody>
      </p:sp>
      <p:sp>
        <p:nvSpPr>
          <p:cNvPr id="11" name="Rectangle 10">
            <a:extLst>
              <a:ext uri="{FF2B5EF4-FFF2-40B4-BE49-F238E27FC236}">
                <a16:creationId xmlns="" xmlns:a16="http://schemas.microsoft.com/office/drawing/2014/main" id="{23384F48-70BC-4A6C-860B-97312D6345F1}"/>
              </a:ext>
            </a:extLst>
          </p:cNvPr>
          <p:cNvSpPr>
            <a:spLocks noChangeArrowheads="1"/>
          </p:cNvSpPr>
          <p:nvPr/>
        </p:nvSpPr>
        <p:spPr bwMode="auto">
          <a:xfrm>
            <a:off x="4157663" y="2081212"/>
            <a:ext cx="497552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Thực hiện vứt rác vào thùng có nắp đậy</a:t>
            </a:r>
            <a:r>
              <a:rPr lang="en-US" altLang="en-US" sz="2100">
                <a:latin typeface="Times New Roman" panose="02020603050405020304" pitchFamily="18" charset="0"/>
                <a:cs typeface="Times New Roman" panose="02020603050405020304" pitchFamily="18" charset="0"/>
              </a:rPr>
              <a:t>.</a:t>
            </a:r>
            <a:endParaRPr lang="en-US" altLang="en-US" sz="2100"/>
          </a:p>
        </p:txBody>
      </p:sp>
      <p:sp>
        <p:nvSpPr>
          <p:cNvPr id="12" name="Rectangle 11">
            <a:extLst>
              <a:ext uri="{FF2B5EF4-FFF2-40B4-BE49-F238E27FC236}">
                <a16:creationId xmlns="" xmlns:a16="http://schemas.microsoft.com/office/drawing/2014/main" id="{A3C75191-DE2D-40CB-B87F-9406BEDA2273}"/>
              </a:ext>
            </a:extLst>
          </p:cNvPr>
          <p:cNvSpPr>
            <a:spLocks noChangeArrowheads="1"/>
          </p:cNvSpPr>
          <p:nvPr/>
        </p:nvSpPr>
        <p:spPr bwMode="auto">
          <a:xfrm>
            <a:off x="4171950" y="1600200"/>
            <a:ext cx="32431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Thu gom rác trên đường</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 xmlns:a16="http://schemas.microsoft.com/office/drawing/2014/main" id="{DCFFBF9D-3C27-45B7-8B5A-25738F7AA971}"/>
              </a:ext>
            </a:extLst>
          </p:cNvPr>
          <p:cNvSpPr>
            <a:spLocks noChangeArrowheads="1"/>
          </p:cNvSpPr>
          <p:nvPr/>
        </p:nvSpPr>
        <p:spPr bwMode="auto">
          <a:xfrm>
            <a:off x="4220766" y="2971800"/>
            <a:ext cx="259635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T</a:t>
            </a:r>
            <a:r>
              <a:rPr lang="vi-VN" altLang="en-US" sz="2100">
                <a:latin typeface="Times New Roman" panose="02020603050405020304" pitchFamily="18" charset="0"/>
                <a:cs typeface="Times New Roman" panose="02020603050405020304" pitchFamily="18" charset="0"/>
              </a:rPr>
              <a:t>rồng cây gây rừng</a:t>
            </a:r>
          </a:p>
        </p:txBody>
      </p:sp>
      <p:sp>
        <p:nvSpPr>
          <p:cNvPr id="16" name="Rectangle 15">
            <a:extLst>
              <a:ext uri="{FF2B5EF4-FFF2-40B4-BE49-F238E27FC236}">
                <a16:creationId xmlns="" xmlns:a16="http://schemas.microsoft.com/office/drawing/2014/main" id="{7EE9A2E4-2DBA-492D-BB1C-C11E3188AAE5}"/>
              </a:ext>
            </a:extLst>
          </p:cNvPr>
          <p:cNvSpPr>
            <a:spLocks noChangeArrowheads="1"/>
          </p:cNvSpPr>
          <p:nvPr/>
        </p:nvSpPr>
        <p:spPr bwMode="auto">
          <a:xfrm>
            <a:off x="4171950" y="2514600"/>
            <a:ext cx="486062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Nhà vệ sinh ở trường học hợp qui cách</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 xmlns:a16="http://schemas.microsoft.com/office/drawing/2014/main" id="{B105DEA5-EB39-4DCA-9B28-D37306FAA06E}"/>
              </a:ext>
            </a:extLst>
          </p:cNvPr>
          <p:cNvSpPr>
            <a:spLocks noChangeArrowheads="1"/>
          </p:cNvSpPr>
          <p:nvPr/>
        </p:nvSpPr>
        <p:spPr bwMode="auto">
          <a:xfrm>
            <a:off x="4229101" y="3429000"/>
            <a:ext cx="325762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cs typeface="Times New Roman" panose="02020603050405020304" pitchFamily="18" charset="0"/>
              </a:rPr>
              <a:t>- </a:t>
            </a:r>
            <a:r>
              <a:rPr lang="vi-VN" altLang="en-US" sz="2100">
                <a:latin typeface="Times New Roman" panose="02020603050405020304" pitchFamily="18" charset="0"/>
                <a:cs typeface="Times New Roman" panose="02020603050405020304" pitchFamily="18" charset="0"/>
              </a:rPr>
              <a:t>Nấu ăn bằng bếp cải tiến</a:t>
            </a:r>
            <a:r>
              <a:rPr lang="en-US" altLang="en-US" sz="2100">
                <a:latin typeface="Times New Roman" panose="02020603050405020304" pitchFamily="18" charset="0"/>
                <a:cs typeface="Times New Roman" panose="02020603050405020304" pitchFamily="18" charset="0"/>
              </a:rPr>
              <a:t>.</a:t>
            </a:r>
            <a:endParaRPr lang="vi-VN" altLang="en-US" sz="210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 xmlns:a16="http://schemas.microsoft.com/office/drawing/2014/main" id="{C5883EC2-C8DE-4F56-AD0F-DE4D299F3271}"/>
              </a:ext>
            </a:extLst>
          </p:cNvPr>
          <p:cNvSpPr/>
          <p:nvPr/>
        </p:nvSpPr>
        <p:spPr>
          <a:xfrm>
            <a:off x="1143000" y="4343400"/>
            <a:ext cx="2228850" cy="901304"/>
          </a:xfrm>
          <a:prstGeom prst="rect">
            <a:avLst/>
          </a:prstGeom>
          <a:solidFill>
            <a:srgbClr val="FF0000"/>
          </a:solidFill>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100" dirty="0">
                <a:solidFill>
                  <a:schemeClr val="tx1"/>
                </a:solidFill>
                <a:latin typeface="Times New Roman" pitchFamily="18" charset="0"/>
                <a:cs typeface="Times New Roman" pitchFamily="18" charset="0"/>
              </a:rPr>
              <a:t>VIỆC KHÔNG NÊN LÀM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randombar(horizont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P spid="11" grpId="0"/>
      <p:bldP spid="12" grpId="0"/>
      <p:bldP spid="15" grpId="0"/>
      <p:bldP spid="16" grpId="0"/>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1">
            <a:extLst>
              <a:ext uri="{FF2B5EF4-FFF2-40B4-BE49-F238E27FC236}">
                <a16:creationId xmlns="" xmlns:a16="http://schemas.microsoft.com/office/drawing/2014/main" id="{D07D2366-FCC0-4781-9002-A553F544A844}"/>
              </a:ext>
            </a:extLst>
          </p:cNvPr>
          <p:cNvGrpSpPr>
            <a:grpSpLocks/>
          </p:cNvGrpSpPr>
          <p:nvPr/>
        </p:nvGrpSpPr>
        <p:grpSpPr bwMode="auto">
          <a:xfrm>
            <a:off x="669131" y="1885950"/>
            <a:ext cx="4724400" cy="1781175"/>
            <a:chOff x="762000" y="381000"/>
            <a:chExt cx="6299092" cy="2375459"/>
          </a:xfrm>
        </p:grpSpPr>
        <p:grpSp>
          <p:nvGrpSpPr>
            <p:cNvPr id="11272" name="组合 11">
              <a:extLst>
                <a:ext uri="{FF2B5EF4-FFF2-40B4-BE49-F238E27FC236}">
                  <a16:creationId xmlns="" xmlns:a16="http://schemas.microsoft.com/office/drawing/2014/main" id="{357F3880-5FF0-46DE-86F9-2BA627785000}"/>
                </a:ext>
              </a:extLst>
            </p:cNvPr>
            <p:cNvGrpSpPr>
              <a:grpSpLocks/>
            </p:cNvGrpSpPr>
            <p:nvPr/>
          </p:nvGrpSpPr>
          <p:grpSpPr bwMode="auto">
            <a:xfrm>
              <a:off x="762000" y="381000"/>
              <a:ext cx="6299092" cy="2375459"/>
              <a:chOff x="-558688" y="0"/>
              <a:chExt cx="9295189" cy="7126377"/>
            </a:xfrm>
          </p:grpSpPr>
          <p:pic>
            <p:nvPicPr>
              <p:cNvPr id="11274" name="图片 10">
                <a:extLst>
                  <a:ext uri="{FF2B5EF4-FFF2-40B4-BE49-F238E27FC236}">
                    <a16:creationId xmlns="" xmlns:a16="http://schemas.microsoft.com/office/drawing/2014/main" id="{54318699-7F76-443C-9601-C98C6CCD8F3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688" y="0"/>
                <a:ext cx="910794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a:extLst>
                  <a:ext uri="{FF2B5EF4-FFF2-40B4-BE49-F238E27FC236}">
                    <a16:creationId xmlns="" xmlns:a16="http://schemas.microsoft.com/office/drawing/2014/main" id="{4348F4BD-4088-47CE-9671-B2D88595718F}"/>
                  </a:ext>
                </a:extLst>
              </p:cNvPr>
              <p:cNvPicPr>
                <a:picLocks noChangeAspect="1"/>
              </p:cNvPicPr>
              <p:nvPr/>
            </p:nvPicPr>
            <p:blipFill>
              <a:blip r:embed="rId3" cstate="print"/>
              <a:stretch>
                <a:fillRect/>
              </a:stretch>
            </p:blipFill>
            <p:spPr>
              <a:xfrm>
                <a:off x="-333801" y="228600"/>
                <a:ext cx="9070302" cy="6897777"/>
              </a:xfrm>
              <a:prstGeom prst="rect">
                <a:avLst/>
              </a:prstGeom>
              <a:effectLst>
                <a:innerShdw blurRad="114300">
                  <a:prstClr val="black"/>
                </a:innerShdw>
              </a:effectLst>
            </p:spPr>
          </p:pic>
        </p:grpSp>
        <p:sp>
          <p:nvSpPr>
            <p:cNvPr id="11273" name="TextBox 11">
              <a:extLst>
                <a:ext uri="{FF2B5EF4-FFF2-40B4-BE49-F238E27FC236}">
                  <a16:creationId xmlns="" xmlns:a16="http://schemas.microsoft.com/office/drawing/2014/main" id="{9571DDDC-55FD-4093-A397-6F50B54B38A1}"/>
                </a:ext>
              </a:extLst>
            </p:cNvPr>
            <p:cNvSpPr txBox="1">
              <a:spLocks noChangeArrowheads="1"/>
            </p:cNvSpPr>
            <p:nvPr/>
          </p:nvSpPr>
          <p:spPr bwMode="auto">
            <a:xfrm>
              <a:off x="1371600" y="914400"/>
              <a:ext cx="5105400" cy="141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pPr>
              <a:r>
                <a:rPr lang="en-US" altLang="en-US" sz="2100">
                  <a:latin typeface="Times New Roman" panose="02020603050405020304" pitchFamily="18" charset="0"/>
                  <a:cs typeface="Times New Roman" panose="02020603050405020304" pitchFamily="18" charset="0"/>
                </a:rPr>
                <a:t>Ngoài ra chúng ta cần làm gì để bảo vệ bầu không khí trong sạch?</a:t>
              </a:r>
            </a:p>
          </p:txBody>
        </p:sp>
      </p:grpSp>
      <p:grpSp>
        <p:nvGrpSpPr>
          <p:cNvPr id="2" name="Group 1">
            <a:extLst>
              <a:ext uri="{FF2B5EF4-FFF2-40B4-BE49-F238E27FC236}">
                <a16:creationId xmlns="" xmlns:a16="http://schemas.microsoft.com/office/drawing/2014/main" id="{5E5622A6-7736-46E9-9C87-FBA329007F05}"/>
              </a:ext>
            </a:extLst>
          </p:cNvPr>
          <p:cNvGrpSpPr>
            <a:grpSpLocks/>
          </p:cNvGrpSpPr>
          <p:nvPr/>
        </p:nvGrpSpPr>
        <p:grpSpPr bwMode="auto">
          <a:xfrm>
            <a:off x="3771900" y="2914650"/>
            <a:ext cx="5486400" cy="3257550"/>
            <a:chOff x="5029200" y="2743200"/>
            <a:chExt cx="7315200" cy="4343400"/>
          </a:xfrm>
        </p:grpSpPr>
        <p:pic>
          <p:nvPicPr>
            <p:cNvPr id="11270" name="图片 41992" descr="1-31">
              <a:extLst>
                <a:ext uri="{FF2B5EF4-FFF2-40B4-BE49-F238E27FC236}">
                  <a16:creationId xmlns="" xmlns:a16="http://schemas.microsoft.com/office/drawing/2014/main" id="{681BF2EC-C57C-4718-8DFE-D92385EF08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7432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3">
              <a:extLst>
                <a:ext uri="{FF2B5EF4-FFF2-40B4-BE49-F238E27FC236}">
                  <a16:creationId xmlns="" xmlns:a16="http://schemas.microsoft.com/office/drawing/2014/main" id="{4128BB75-F295-4E19-AC44-A7E593188296}"/>
                </a:ext>
              </a:extLst>
            </p:cNvPr>
            <p:cNvSpPr txBox="1">
              <a:spLocks noChangeArrowheads="1"/>
            </p:cNvSpPr>
            <p:nvPr/>
          </p:nvSpPr>
          <p:spPr bwMode="auto">
            <a:xfrm>
              <a:off x="5997677" y="4114800"/>
              <a:ext cx="533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latin typeface="Times New Roman" panose="02020603050405020304" pitchFamily="18" charset="0"/>
                </a:rPr>
                <a:t>- </a:t>
              </a:r>
              <a:r>
                <a:rPr lang="en-US" altLang="en-US" sz="2100">
                  <a:latin typeface="Times New Roman" panose="02020603050405020304" pitchFamily="18" charset="0"/>
                  <a:cs typeface="Times New Roman" panose="02020603050405020304" pitchFamily="18" charset="0"/>
                </a:rPr>
                <a:t>Tiết kiệm điện</a:t>
              </a:r>
            </a:p>
            <a:p>
              <a:r>
                <a:rPr lang="en-US" altLang="en-US" sz="2100">
                  <a:latin typeface="Times New Roman" panose="02020603050405020304" pitchFamily="18" charset="0"/>
                  <a:cs typeface="Times New Roman" panose="02020603050405020304" pitchFamily="18" charset="0"/>
                </a:rPr>
                <a:t>- Tiết kiệm nước</a:t>
              </a:r>
            </a:p>
            <a:p>
              <a:r>
                <a:rPr lang="en-US" altLang="en-US" sz="2100">
                  <a:latin typeface="Times New Roman" panose="02020603050405020304" pitchFamily="18" charset="0"/>
                  <a:cs typeface="Times New Roman" panose="02020603050405020304" pitchFamily="18" charset="0"/>
                </a:rPr>
                <a:t>- Không khai thác cây rừng bừa bãi</a:t>
              </a:r>
            </a:p>
            <a:p>
              <a:pPr algn="ctr"/>
              <a:endParaRPr lang="vi-VN" altLang="en-US" sz="2100">
                <a:latin typeface="Times New Roman" panose="02020603050405020304" pitchFamily="18" charset="0"/>
              </a:endParaRPr>
            </a:p>
          </p:txBody>
        </p:sp>
      </p:grpSp>
      <p:pic>
        <p:nvPicPr>
          <p:cNvPr id="11268" name="图片 41994" descr="1-37">
            <a:hlinkClick r:id="rId5" action="ppaction://hlinksldjump"/>
            <a:extLst>
              <a:ext uri="{FF2B5EF4-FFF2-40B4-BE49-F238E27FC236}">
                <a16:creationId xmlns="" xmlns:a16="http://schemas.microsoft.com/office/drawing/2014/main" id="{90096BB5-6CD7-4788-A64E-4EE02642E0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 y="3657600"/>
            <a:ext cx="2225279"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9">
            <a:extLst>
              <a:ext uri="{FF2B5EF4-FFF2-40B4-BE49-F238E27FC236}">
                <a16:creationId xmlns="" xmlns:a16="http://schemas.microsoft.com/office/drawing/2014/main" id="{0B847CA0-26FC-4743-A112-3DCF75D2ECE6}"/>
              </a:ext>
            </a:extLst>
          </p:cNvPr>
          <p:cNvSpPr>
            <a:spLocks noChangeArrowheads="1"/>
          </p:cNvSpPr>
          <p:nvPr/>
        </p:nvSpPr>
        <p:spPr bwMode="auto">
          <a:xfrm>
            <a:off x="3143251" y="1143000"/>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100">
                <a:solidFill>
                  <a:srgbClr val="00B050"/>
                </a:solidFill>
                <a:latin typeface="Times New Roman" panose="02020603050405020304" pitchFamily="18" charset="0"/>
                <a:cs typeface="Times New Roman" panose="02020603050405020304" pitchFamily="18" charset="0"/>
              </a:rPr>
              <a:t>VẬN DỤNG - LIÊN HỆ </a:t>
            </a:r>
            <a:endParaRPr lang="en-US" altLang="en-US" sz="21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fade">
                                      <p:cBhvr>
                                        <p:cTn id="7" dur="500"/>
                                        <p:tgtEl>
                                          <p:spTgt spid="91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6" name="Rectangle 16"/>
          <p:cNvSpPr>
            <a:spLocks noChangeArrowheads="1"/>
          </p:cNvSpPr>
          <p:nvPr/>
        </p:nvSpPr>
        <p:spPr bwMode="auto">
          <a:xfrm>
            <a:off x="1290637" y="3234928"/>
            <a:ext cx="6938963" cy="93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bg1"/>
                </a:solidFill>
                <a:latin typeface="Arial" panose="020B0604020202020204" pitchFamily="34" charset="0"/>
              </a:defRPr>
            </a:lvl1pPr>
            <a:lvl2pPr>
              <a:defRPr>
                <a:solidFill>
                  <a:schemeClr val="bg1"/>
                </a:solidFill>
                <a:latin typeface="Arial" panose="020B0604020202020204" pitchFamily="34" charset="0"/>
              </a:defRPr>
            </a:lvl2pPr>
            <a:lvl3pPr>
              <a:defRPr>
                <a:solidFill>
                  <a:schemeClr val="bg1"/>
                </a:solidFill>
                <a:latin typeface="Arial" panose="020B0604020202020204" pitchFamily="34" charset="0"/>
              </a:defRPr>
            </a:lvl3pPr>
            <a:lvl4pPr>
              <a:defRPr>
                <a:solidFill>
                  <a:schemeClr val="bg1"/>
                </a:solidFill>
                <a:latin typeface="Arial" panose="020B0604020202020204" pitchFamily="34" charset="0"/>
              </a:defRPr>
            </a:lvl4pPr>
            <a:lvl5pPr>
              <a:defRPr>
                <a:solidFill>
                  <a:schemeClr val="bg1"/>
                </a:solidFill>
                <a:latin typeface="Arial" panose="020B0604020202020204" pitchFamily="34" charset="0"/>
              </a:defRPr>
            </a:lvl5pPr>
            <a:lvl6pPr marL="2514600" indent="-228600" defTabSz="449263" eaLnBrk="0" fontAlgn="base" hangingPunct="0">
              <a:spcBef>
                <a:spcPct val="0"/>
              </a:spcBef>
              <a:spcAft>
                <a:spcPct val="0"/>
              </a:spcAft>
              <a:defRPr>
                <a:solidFill>
                  <a:schemeClr val="bg1"/>
                </a:solidFill>
                <a:latin typeface="Arial" panose="020B0604020202020204" pitchFamily="34" charset="0"/>
              </a:defRPr>
            </a:lvl6pPr>
            <a:lvl7pPr marL="2971800" indent="-228600" defTabSz="449263" eaLnBrk="0" fontAlgn="base" hangingPunct="0">
              <a:spcBef>
                <a:spcPct val="0"/>
              </a:spcBef>
              <a:spcAft>
                <a:spcPct val="0"/>
              </a:spcAft>
              <a:defRPr>
                <a:solidFill>
                  <a:schemeClr val="bg1"/>
                </a:solidFill>
                <a:latin typeface="Arial" panose="020B0604020202020204" pitchFamily="34" charset="0"/>
              </a:defRPr>
            </a:lvl7pPr>
            <a:lvl8pPr marL="3429000" indent="-228600" defTabSz="449263" eaLnBrk="0" fontAlgn="base" hangingPunct="0">
              <a:spcBef>
                <a:spcPct val="0"/>
              </a:spcBef>
              <a:spcAft>
                <a:spcPct val="0"/>
              </a:spcAft>
              <a:defRPr>
                <a:solidFill>
                  <a:schemeClr val="bg1"/>
                </a:solidFill>
                <a:latin typeface="Arial" panose="020B0604020202020204" pitchFamily="34" charset="0"/>
              </a:defRPr>
            </a:lvl8pPr>
            <a:lvl9pPr marL="3886200" indent="-228600" defTabSz="449263" eaLnBrk="0" fontAlgn="base" hangingPunct="0">
              <a:spcBef>
                <a:spcPct val="0"/>
              </a:spcBef>
              <a:spcAft>
                <a:spcPct val="0"/>
              </a:spcAft>
              <a:defRPr>
                <a:solidFill>
                  <a:schemeClr val="bg1"/>
                </a:solidFill>
                <a:latin typeface="Arial" panose="020B0604020202020204" pitchFamily="34" charset="0"/>
              </a:defRPr>
            </a:lvl9pPr>
          </a:lstStyle>
          <a:p>
            <a:pPr>
              <a:spcBef>
                <a:spcPct val="20000"/>
              </a:spcBef>
            </a:pPr>
            <a:r>
              <a:rPr lang="en-US" altLang="en-US" sz="1800">
                <a:solidFill>
                  <a:srgbClr val="CC00CC"/>
                </a:solidFill>
              </a:rPr>
              <a:t>* Các em về nhà:</a:t>
            </a:r>
          </a:p>
          <a:p>
            <a:pPr>
              <a:spcBef>
                <a:spcPct val="20000"/>
              </a:spcBef>
            </a:pPr>
            <a:r>
              <a:rPr lang="en-US" altLang="en-US" sz="1800">
                <a:solidFill>
                  <a:srgbClr val="0000FF"/>
                </a:solidFill>
              </a:rPr>
              <a:t>- Xem lại bài, ghi nhớ nội dung luyện tập.</a:t>
            </a:r>
          </a:p>
          <a:p>
            <a:pPr>
              <a:spcBef>
                <a:spcPct val="20000"/>
              </a:spcBef>
            </a:pPr>
            <a:r>
              <a:rPr lang="en-US" altLang="en-US" sz="1800">
                <a:solidFill>
                  <a:srgbClr val="0000FF"/>
                </a:solidFill>
              </a:rPr>
              <a:t>- Chuẩn bị bài sau: “Luyện tập chung”</a:t>
            </a:r>
          </a:p>
        </p:txBody>
      </p:sp>
      <p:pic>
        <p:nvPicPr>
          <p:cNvPr id="60419" name="Picture 17" descr="Bauernb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457700"/>
            <a:ext cx="5181600"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WordArt 18"/>
          <p:cNvSpPr>
            <a:spLocks noChangeArrowheads="1" noChangeShapeType="1" noTextEdit="1"/>
          </p:cNvSpPr>
          <p:nvPr/>
        </p:nvSpPr>
        <p:spPr bwMode="auto">
          <a:xfrm>
            <a:off x="1600200" y="1631157"/>
            <a:ext cx="5943600" cy="1226344"/>
          </a:xfrm>
          <a:prstGeom prst="rect">
            <a:avLst/>
          </a:prstGeom>
        </p:spPr>
        <p:txBody>
          <a:bodyPr wrap="none" fromWordArt="1">
            <a:prstTxWarp prst="textSlantUp">
              <a:avLst>
                <a:gd name="adj" fmla="val 32056"/>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TIẾT HỌC KẾT THÚC</a:t>
            </a:r>
          </a:p>
        </p:txBody>
      </p:sp>
      <p:sp>
        <p:nvSpPr>
          <p:cNvPr id="34819" name="WordArt 3"/>
          <p:cNvSpPr>
            <a:spLocks noChangeArrowheads="1" noChangeShapeType="1" noTextEdit="1"/>
          </p:cNvSpPr>
          <p:nvPr/>
        </p:nvSpPr>
        <p:spPr bwMode="auto">
          <a:xfrm>
            <a:off x="914400" y="2971800"/>
            <a:ext cx="7467600" cy="1257300"/>
          </a:xfrm>
          <a:prstGeom prst="rect">
            <a:avLst/>
          </a:prstGeom>
        </p:spPr>
        <p:txBody>
          <a:bodyPr wrap="none" fromWordArt="1">
            <a:prstTxWarp prst="textPlain">
              <a:avLst>
                <a:gd name="adj" fmla="val 50000"/>
              </a:avLst>
            </a:prstTxWarp>
          </a:bodyPr>
          <a:lstStyle/>
          <a:p>
            <a:pPr algn="ctr"/>
            <a:r>
              <a:rPr lang="vi-VN" sz="2700" kern="10">
                <a:ln w="19050">
                  <a:solidFill>
                    <a:srgbClr val="99CCFF"/>
                  </a:solidFill>
                  <a:round/>
                  <a:headEnd/>
                  <a:tailEnd/>
                </a:ln>
                <a:solidFill>
                  <a:srgbClr val="FF0000"/>
                </a:solidFill>
                <a:effectLst>
                  <a:outerShdw dist="35921" dir="2700000" algn="ctr" rotWithShape="0">
                    <a:srgbClr val="990000"/>
                  </a:outerShdw>
                </a:effectLst>
                <a:cs typeface="Arial" panose="020B0604020202020204" pitchFamily="34" charset="0"/>
              </a:rPr>
              <a:t>Xin chân thành cảm ơn quý thầy cô!</a:t>
            </a:r>
            <a:endParaRPr lang="en-US" sz="2700" kern="10">
              <a:ln w="19050">
                <a:solidFill>
                  <a:srgbClr val="99CCFF"/>
                </a:solidFill>
                <a:round/>
                <a:headEnd/>
                <a:tailEnd/>
              </a:ln>
              <a:solidFill>
                <a:srgbClr val="FF0000"/>
              </a:solidFill>
              <a:effectLst>
                <a:outerShdw dist="35921" dir="2700000" algn="ctr" rotWithShape="0">
                  <a:srgbClr val="990000"/>
                </a:outerShdw>
              </a:effectLst>
              <a:cs typeface="Arial" panose="020B0604020202020204" pitchFamily="34" charset="0"/>
            </a:endParaRPr>
          </a:p>
        </p:txBody>
      </p:sp>
      <p:pic>
        <p:nvPicPr>
          <p:cNvPr id="60422" name="Picture 2" descr="1600flower_14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WordArt 18"/>
          <p:cNvSpPr>
            <a:spLocks noChangeArrowheads="1" noChangeShapeType="1" noTextEdit="1"/>
          </p:cNvSpPr>
          <p:nvPr/>
        </p:nvSpPr>
        <p:spPr bwMode="auto">
          <a:xfrm>
            <a:off x="1600200" y="1200150"/>
            <a:ext cx="5943600" cy="1485900"/>
          </a:xfrm>
          <a:prstGeom prst="rect">
            <a:avLst/>
          </a:prstGeom>
        </p:spPr>
        <p:txBody>
          <a:bodyPr wrap="none" fromWordArt="1">
            <a:prstTxWarp prst="textSlantUp">
              <a:avLst>
                <a:gd name="adj" fmla="val 32056"/>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cs typeface="Arial" panose="020B0604020202020204" pitchFamily="34" charset="0"/>
              </a:rPr>
              <a:t>CHÀO CÁC EM</a:t>
            </a:r>
          </a:p>
        </p:txBody>
      </p:sp>
    </p:spTree>
    <p:extLst>
      <p:ext uri="{BB962C8B-B14F-4D97-AF65-F5344CB8AC3E}">
        <p14:creationId xmlns:p14="http://schemas.microsoft.com/office/powerpoint/2010/main" val="42401966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afterEffect">
                                  <p:stCondLst>
                                    <p:cond delay="0"/>
                                  </p:stCondLst>
                                  <p:childTnLst>
                                    <p:animEffect transition="out" filter="fade">
                                      <p:cBhvr>
                                        <p:cTn id="6" dur="5000"/>
                                        <p:tgtEl>
                                          <p:spTgt spid="66576"/>
                                        </p:tgtEl>
                                      </p:cBhvr>
                                    </p:animEffect>
                                    <p:set>
                                      <p:cBhvr>
                                        <p:cTn id="7" dur="1" fill="hold">
                                          <p:stCondLst>
                                            <p:cond delay="4999"/>
                                          </p:stCondLst>
                                        </p:cTn>
                                        <p:tgtEl>
                                          <p:spTgt spid="66576"/>
                                        </p:tgtEl>
                                        <p:attrNameLst>
                                          <p:attrName>style.visibility</p:attrName>
                                        </p:attrNameLst>
                                      </p:cBhvr>
                                      <p:to>
                                        <p:strVal val="hidden"/>
                                      </p:to>
                                    </p:set>
                                  </p:childTnLst>
                                </p:cTn>
                              </p:par>
                            </p:childTnLst>
                          </p:cTn>
                        </p:par>
                        <p:par>
                          <p:cTn id="8" fill="hold" nodeType="afterGroup">
                            <p:stCondLst>
                              <p:cond delay="5000"/>
                            </p:stCondLst>
                            <p:childTnLst>
                              <p:par>
                                <p:cTn id="9" presetID="10" presetClass="entr" presetSubtype="0" fill="hold" nodeType="afterEffect">
                                  <p:stCondLst>
                                    <p:cond delay="0"/>
                                  </p:stCondLst>
                                  <p:childTnLst>
                                    <p:set>
                                      <p:cBhvr>
                                        <p:cTn id="10" dur="1" fill="hold">
                                          <p:stCondLst>
                                            <p:cond delay="0"/>
                                          </p:stCondLst>
                                        </p:cTn>
                                        <p:tgtEl>
                                          <p:spTgt spid="34819"/>
                                        </p:tgtEl>
                                        <p:attrNameLst>
                                          <p:attrName>style.visibility</p:attrName>
                                        </p:attrNameLst>
                                      </p:cBhvr>
                                      <p:to>
                                        <p:strVal val="visible"/>
                                      </p:to>
                                    </p:set>
                                    <p:animEffect transition="in" filter="fade">
                                      <p:cBhvr>
                                        <p:cTn id="11" dur="1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143000" y="3352800"/>
            <a:ext cx="670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US" altLang="en-US" sz="2000">
              <a:latin typeface="Times New Roman" panose="02020603050405020304" pitchFamily="18" charset="0"/>
            </a:endParaRPr>
          </a:p>
        </p:txBody>
      </p:sp>
      <p:sp>
        <p:nvSpPr>
          <p:cNvPr id="2" name="Rectangle 1"/>
          <p:cNvSpPr/>
          <p:nvPr/>
        </p:nvSpPr>
        <p:spPr>
          <a:xfrm>
            <a:off x="2473035" y="489995"/>
            <a:ext cx="5167745" cy="523220"/>
          </a:xfrm>
          <a:prstGeom prst="rect">
            <a:avLst/>
          </a:prstGeom>
        </p:spPr>
        <p:txBody>
          <a:bodyPr wrap="square">
            <a:spAutoFit/>
          </a:bodyPr>
          <a:lstStyle/>
          <a:p>
            <a:pPr fontAlgn="auto">
              <a:spcAft>
                <a:spcPts val="0"/>
              </a:spcAft>
              <a:defRPr/>
            </a:pPr>
            <a:r>
              <a:rPr lang="en-US" sz="2800" dirty="0">
                <a:effectLst>
                  <a:outerShdw blurRad="38100" dist="38100" dir="2700000" algn="tl">
                    <a:srgbClr val="FFFFFF"/>
                  </a:outerShdw>
                </a:effectLst>
              </a:rPr>
              <a:t> </a:t>
            </a:r>
            <a:r>
              <a:rPr lang="en-US" sz="2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cs typeface="Times New Roman" pitchFamily="18" charset="0"/>
              </a:rPr>
              <a:t>Không Khí Bị Ô Nhiễm</a:t>
            </a:r>
            <a:endParaRPr lang="en-US" sz="2800" spc="50" dirty="0">
              <a:ln w="11430"/>
              <a:solidFill>
                <a:srgbClr val="FF0000"/>
              </a:solidFill>
              <a:effectLst>
                <a:outerShdw blurRad="76200" dist="50800" dir="5400000" algn="tl" rotWithShape="0">
                  <a:srgbClr val="000000">
                    <a:alpha val="65000"/>
                  </a:srgbClr>
                </a:outerShdw>
              </a:effectLst>
              <a:cs typeface="Times New Roman" pitchFamily="18" charset="0"/>
            </a:endParaRPr>
          </a:p>
        </p:txBody>
      </p:sp>
      <p:sp>
        <p:nvSpPr>
          <p:cNvPr id="5" name="TextBox 4"/>
          <p:cNvSpPr txBox="1">
            <a:spLocks noChangeArrowheads="1"/>
          </p:cNvSpPr>
          <p:nvPr/>
        </p:nvSpPr>
        <p:spPr bwMode="auto">
          <a:xfrm>
            <a:off x="392112" y="1242913"/>
            <a:ext cx="8207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vi-VN" sz="3600" b="1" dirty="0">
                <a:solidFill>
                  <a:srgbClr val="C00000"/>
                </a:solidFill>
                <a:latin typeface="Times New Roman" panose="02020603050405020304" pitchFamily="18" charset="0"/>
                <a:cs typeface="Times New Roman" panose="02020603050405020304" pitchFamily="18" charset="0"/>
              </a:rPr>
              <a:t>* </a:t>
            </a:r>
            <a:r>
              <a:rPr lang="vi-VN" altLang="vi-VN" sz="3600" b="1" u="sng" dirty="0">
                <a:solidFill>
                  <a:srgbClr val="C00000"/>
                </a:solidFill>
                <a:latin typeface="Times New Roman" panose="02020603050405020304" pitchFamily="18" charset="0"/>
                <a:cs typeface="Times New Roman" panose="02020603050405020304" pitchFamily="18" charset="0"/>
              </a:rPr>
              <a:t>Hoạt động 1</a:t>
            </a:r>
            <a:r>
              <a:rPr lang="vi-VN" altLang="vi-VN" sz="3600" b="1" dirty="0">
                <a:solidFill>
                  <a:srgbClr val="C00000"/>
                </a:solidFill>
                <a:latin typeface="Times New Roman" panose="02020603050405020304" pitchFamily="18" charset="0"/>
                <a:cs typeface="Times New Roman" panose="02020603050405020304" pitchFamily="18" charset="0"/>
              </a:rPr>
              <a:t>: </a:t>
            </a:r>
            <a:r>
              <a:rPr lang="en-US" altLang="vi-VN" sz="3600" b="1" dirty="0">
                <a:solidFill>
                  <a:srgbClr val="C00000"/>
                </a:solidFill>
                <a:latin typeface="Times New Roman" panose="02020603050405020304" pitchFamily="18" charset="0"/>
                <a:cs typeface="Times New Roman" panose="02020603050405020304" pitchFamily="18" charset="0"/>
              </a:rPr>
              <a:t>Tìm hiểu k</a:t>
            </a:r>
            <a:r>
              <a:rPr lang="vi-VN" altLang="vi-VN" sz="3600" b="1" dirty="0">
                <a:solidFill>
                  <a:srgbClr val="C00000"/>
                </a:solidFill>
                <a:latin typeface="Times New Roman" panose="02020603050405020304" pitchFamily="18" charset="0"/>
                <a:cs typeface="Times New Roman" panose="02020603050405020304" pitchFamily="18" charset="0"/>
              </a:rPr>
              <a:t>hông khí sạch và không khí bị ô nhiễm</a:t>
            </a:r>
            <a:endParaRPr lang="en-US" altLang="vi-VN" sz="3600" b="1" dirty="0">
              <a:solidFill>
                <a:srgbClr val="C00000"/>
              </a:solidFill>
              <a:latin typeface="Times New Roman" panose="02020603050405020304" pitchFamily="18" charset="0"/>
              <a:cs typeface="Times New Roman" panose="02020603050405020304" pitchFamily="18" charset="0"/>
            </a:endParaRPr>
          </a:p>
        </p:txBody>
      </p:sp>
      <p:sp>
        <p:nvSpPr>
          <p:cNvPr id="6" name="Rectangle 4"/>
          <p:cNvSpPr>
            <a:spLocks noChangeArrowheads="1"/>
          </p:cNvSpPr>
          <p:nvPr/>
        </p:nvSpPr>
        <p:spPr bwMode="auto">
          <a:xfrm>
            <a:off x="609600" y="486930"/>
            <a:ext cx="2092036" cy="473075"/>
          </a:xfrm>
          <a:prstGeom prst="rect">
            <a:avLst/>
          </a:prstGeom>
          <a:noFill/>
          <a:ln w="9525">
            <a:noFill/>
            <a:miter lim="800000"/>
            <a:headEnd/>
            <a:tailEnd/>
          </a:ln>
          <a:effectLst/>
        </p:spPr>
        <p:txBody>
          <a:bodyPr anchor="ctr"/>
          <a:lstStyle/>
          <a:p>
            <a:pPr algn="ctr" eaLnBrk="1" hangingPunct="1">
              <a:defRPr/>
            </a:pPr>
            <a:r>
              <a:rPr lang="en-US" sz="3200" u="sng" dirty="0">
                <a:effectLst>
                  <a:outerShdw blurRad="38100" dist="38100" dir="2700000" algn="tl">
                    <a:srgbClr val="FFFFFF"/>
                  </a:outerShdw>
                </a:effectLst>
              </a:rPr>
              <a:t>Khoa học:</a:t>
            </a:r>
          </a:p>
        </p:txBody>
      </p:sp>
      <p:sp>
        <p:nvSpPr>
          <p:cNvPr id="3" name="TextBox 2"/>
          <p:cNvSpPr txBox="1"/>
          <p:nvPr/>
        </p:nvSpPr>
        <p:spPr>
          <a:xfrm>
            <a:off x="457200" y="2514600"/>
            <a:ext cx="7848600" cy="1200329"/>
          </a:xfrm>
          <a:prstGeom prst="rect">
            <a:avLst/>
          </a:prstGeom>
          <a:noFill/>
        </p:spPr>
        <p:txBody>
          <a:bodyPr wrap="square" rtlCol="0">
            <a:spAutoFit/>
          </a:bodyPr>
          <a:lstStyle/>
          <a:p>
            <a:r>
              <a:rPr lang="vi-VN" altLang="vi-VN" sz="3600" dirty="0">
                <a:solidFill>
                  <a:srgbClr val="C00000"/>
                </a:solidFill>
                <a:cs typeface="Times New Roman" panose="02020603050405020304" pitchFamily="18" charset="0"/>
              </a:rPr>
              <a:t>* </a:t>
            </a:r>
            <a:r>
              <a:rPr lang="vi-VN" altLang="vi-VN" sz="3600" u="sng" dirty="0">
                <a:solidFill>
                  <a:srgbClr val="C00000"/>
                </a:solidFill>
                <a:cs typeface="Times New Roman" panose="02020603050405020304" pitchFamily="18" charset="0"/>
              </a:rPr>
              <a:t>Hoạt động 2</a:t>
            </a:r>
            <a:r>
              <a:rPr lang="vi-VN" altLang="vi-VN" sz="3600" dirty="0">
                <a:solidFill>
                  <a:srgbClr val="C00000"/>
                </a:solidFill>
                <a:cs typeface="Times New Roman" panose="02020603050405020304" pitchFamily="18" charset="0"/>
              </a:rPr>
              <a:t>: </a:t>
            </a:r>
            <a:r>
              <a:rPr lang="en-US" altLang="vi-VN" sz="3600" dirty="0">
                <a:solidFill>
                  <a:srgbClr val="C00000"/>
                </a:solidFill>
                <a:cs typeface="Times New Roman" panose="02020603050405020304" pitchFamily="18" charset="0"/>
              </a:rPr>
              <a:t>Tìm hiểu nguyên </a:t>
            </a:r>
            <a:r>
              <a:rPr lang="vi-VN" altLang="vi-VN" sz="3600" dirty="0">
                <a:solidFill>
                  <a:srgbClr val="C00000"/>
                </a:solidFill>
                <a:cs typeface="Times New Roman" panose="02020603050405020304" pitchFamily="18" charset="0"/>
              </a:rPr>
              <a:t>nhân gây ô nhiễm không khí</a:t>
            </a:r>
            <a:endParaRPr lang="en-US" altLang="vi-VN" sz="3600" dirty="0">
              <a:solidFill>
                <a:srgbClr val="C0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a:t> </a:t>
            </a:r>
          </a:p>
        </p:txBody>
      </p:sp>
      <p:sp>
        <p:nvSpPr>
          <p:cNvPr id="7171" name="Text Box 3"/>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a:latin typeface=".VnTime" panose="020B7200000000000000" pitchFamily="34" charset="0"/>
              </a:rPr>
              <a:t>   </a:t>
            </a:r>
          </a:p>
        </p:txBody>
      </p:sp>
      <p:sp>
        <p:nvSpPr>
          <p:cNvPr id="7172" name="Text Box 5"/>
          <p:cNvSpPr txBox="1">
            <a:spLocks noChangeArrowheads="1"/>
          </p:cNvSpPr>
          <p:nvPr/>
        </p:nvSpPr>
        <p:spPr bwMode="auto">
          <a:xfrm>
            <a:off x="0" y="5097463"/>
            <a:ext cx="883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sp>
        <p:nvSpPr>
          <p:cNvPr id="7173" name="Text Box 7"/>
          <p:cNvSpPr txBox="1">
            <a:spLocks noChangeArrowheads="1"/>
          </p:cNvSpPr>
          <p:nvPr/>
        </p:nvSpPr>
        <p:spPr bwMode="auto">
          <a:xfrm>
            <a:off x="2133600" y="51816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endParaRPr lang="en-SG" altLang="en-US" sz="2000"/>
          </a:p>
        </p:txBody>
      </p:sp>
      <p:pic>
        <p:nvPicPr>
          <p:cNvPr id="7174" name="Picture 10" descr="scan0002"/>
          <p:cNvPicPr>
            <a:picLocks noChangeAspect="1" noChangeArrowheads="1"/>
          </p:cNvPicPr>
          <p:nvPr/>
        </p:nvPicPr>
        <p:blipFill>
          <a:blip r:embed="rId2">
            <a:lum bright="-16000" contrast="40000"/>
            <a:extLst>
              <a:ext uri="{28A0092B-C50C-407E-A947-70E740481C1C}">
                <a14:useLocalDpi xmlns:a14="http://schemas.microsoft.com/office/drawing/2010/main" val="0"/>
              </a:ext>
            </a:extLst>
          </a:blip>
          <a:srcRect l="2632" t="488" b="65797"/>
          <a:stretch>
            <a:fillRect/>
          </a:stretch>
        </p:blipFill>
        <p:spPr bwMode="auto">
          <a:xfrm>
            <a:off x="152400" y="914400"/>
            <a:ext cx="44196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2" descr="scan0004"/>
          <p:cNvPicPr>
            <a:picLocks noChangeAspect="1" noChangeArrowheads="1"/>
          </p:cNvPicPr>
          <p:nvPr/>
        </p:nvPicPr>
        <p:blipFill>
          <a:blip r:embed="rId3">
            <a:lum bright="-14000" contrast="40000"/>
            <a:extLst>
              <a:ext uri="{28A0092B-C50C-407E-A947-70E740481C1C}">
                <a14:useLocalDpi xmlns:a14="http://schemas.microsoft.com/office/drawing/2010/main" val="0"/>
              </a:ext>
            </a:extLst>
          </a:blip>
          <a:srcRect l="29355" b="66327"/>
          <a:stretch>
            <a:fillRect/>
          </a:stretch>
        </p:blipFill>
        <p:spPr bwMode="auto">
          <a:xfrm>
            <a:off x="4724400" y="914400"/>
            <a:ext cx="4267200" cy="2894013"/>
          </a:xfrm>
          <a:prstGeom prst="rect">
            <a:avLst/>
          </a:prstGeom>
          <a:solidFill>
            <a:srgbClr val="FF0000"/>
          </a:solidFill>
          <a:ln w="9525">
            <a:solidFill>
              <a:srgbClr val="FF0000"/>
            </a:solidFill>
            <a:miter lim="800000"/>
            <a:headEnd/>
            <a:tailEnd/>
          </a:ln>
        </p:spPr>
      </p:pic>
      <p:pic>
        <p:nvPicPr>
          <p:cNvPr id="7176" name="Picture 13" descr="scan0004"/>
          <p:cNvPicPr>
            <a:picLocks noChangeAspect="1" noChangeArrowheads="1"/>
          </p:cNvPicPr>
          <p:nvPr/>
        </p:nvPicPr>
        <p:blipFill>
          <a:blip r:embed="rId3">
            <a:lum bright="-14000" contrast="58000"/>
            <a:extLst>
              <a:ext uri="{28A0092B-C50C-407E-A947-70E740481C1C}">
                <a14:useLocalDpi xmlns:a14="http://schemas.microsoft.com/office/drawing/2010/main" val="0"/>
              </a:ext>
            </a:extLst>
          </a:blip>
          <a:srcRect t="37755" b="2380"/>
          <a:stretch>
            <a:fillRect/>
          </a:stretch>
        </p:blipFill>
        <p:spPr bwMode="auto">
          <a:xfrm>
            <a:off x="4724400" y="3886200"/>
            <a:ext cx="4267200" cy="289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177" name="Oval 14"/>
          <p:cNvSpPr>
            <a:spLocks noChangeArrowheads="1"/>
          </p:cNvSpPr>
          <p:nvPr/>
        </p:nvSpPr>
        <p:spPr bwMode="auto">
          <a:xfrm>
            <a:off x="228600" y="914400"/>
            <a:ext cx="4572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1</a:t>
            </a:r>
          </a:p>
        </p:txBody>
      </p:sp>
      <p:sp>
        <p:nvSpPr>
          <p:cNvPr id="7179" name="Oval 16"/>
          <p:cNvSpPr>
            <a:spLocks noChangeArrowheads="1"/>
          </p:cNvSpPr>
          <p:nvPr/>
        </p:nvSpPr>
        <p:spPr bwMode="auto">
          <a:xfrm>
            <a:off x="4800600" y="914400"/>
            <a:ext cx="381000" cy="314325"/>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sp>
        <p:nvSpPr>
          <p:cNvPr id="7180" name="Oval 17"/>
          <p:cNvSpPr>
            <a:spLocks noChangeArrowheads="1"/>
          </p:cNvSpPr>
          <p:nvPr/>
        </p:nvSpPr>
        <p:spPr bwMode="auto">
          <a:xfrm>
            <a:off x="8534400" y="6208713"/>
            <a:ext cx="228600" cy="344487"/>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sp>
        <p:nvSpPr>
          <p:cNvPr id="5157" name="Text Box 37"/>
          <p:cNvSpPr txBox="1">
            <a:spLocks noChangeArrowheads="1"/>
          </p:cNvSpPr>
          <p:nvPr/>
        </p:nvSpPr>
        <p:spPr bwMode="auto">
          <a:xfrm>
            <a:off x="76200" y="-13855"/>
            <a:ext cx="8915400" cy="954107"/>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Hình nào thể hiện bầu không khí trong sạch, hình ảnh nào thể hiện bầu không khí bị ô nhiễm? </a:t>
            </a:r>
            <a:r>
              <a:rPr lang="en-US" altLang="en-US" sz="2800" dirty="0">
                <a:latin typeface="Times New Roman" panose="02020603050405020304" pitchFamily="18" charset="0"/>
              </a:rPr>
              <a:t>Tại sao em biết?</a:t>
            </a:r>
            <a:endParaRPr lang="en-US" altLang="en-US" sz="2800" dirty="0">
              <a:latin typeface="Times New Roman" panose="02020603050405020304" pitchFamily="18" charset="0"/>
              <a:cs typeface="Times New Roman" panose="02020603050405020304" pitchFamily="18" charset="0"/>
            </a:endParaRPr>
          </a:p>
        </p:txBody>
      </p:sp>
      <p:pic>
        <p:nvPicPr>
          <p:cNvPr id="7182" name="Picture 9" descr="210"/>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152400" y="3962400"/>
            <a:ext cx="4419600" cy="2819400"/>
          </a:xfrm>
          <a:solidFill>
            <a:srgbClr val="FF0000"/>
          </a:solidFill>
          <a:ln>
            <a:solidFill>
              <a:srgbClr val="FF0000"/>
            </a:solidFill>
            <a:miter lim="800000"/>
            <a:headEnd/>
            <a:tailEnd/>
          </a:ln>
        </p:spPr>
      </p:pic>
      <p:sp>
        <p:nvSpPr>
          <p:cNvPr id="7183" name="Oval 39"/>
          <p:cNvSpPr>
            <a:spLocks noChangeArrowheads="1"/>
          </p:cNvSpPr>
          <p:nvPr/>
        </p:nvSpPr>
        <p:spPr bwMode="auto">
          <a:xfrm>
            <a:off x="228600" y="4038600"/>
            <a:ext cx="304800" cy="601663"/>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400">
                <a:latin typeface="Times New Roman" panose="02020603050405020304"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fill="hold"/>
                                        <p:tgtEl>
                                          <p:spTgt spid="7174"/>
                                        </p:tgtEl>
                                        <p:attrNameLst>
                                          <p:attrName>ppt_w</p:attrName>
                                        </p:attrNameLst>
                                      </p:cBhvr>
                                      <p:tavLst>
                                        <p:tav tm="0">
                                          <p:val>
                                            <p:fltVal val="0"/>
                                          </p:val>
                                        </p:tav>
                                        <p:tav tm="100000">
                                          <p:val>
                                            <p:strVal val="#ppt_w"/>
                                          </p:val>
                                        </p:tav>
                                      </p:tavLst>
                                    </p:anim>
                                    <p:anim calcmode="lin" valueType="num">
                                      <p:cBhvr>
                                        <p:cTn id="8" dur="500" fill="hold"/>
                                        <p:tgtEl>
                                          <p:spTgt spid="7174"/>
                                        </p:tgtEl>
                                        <p:attrNameLst>
                                          <p:attrName>ppt_h</p:attrName>
                                        </p:attrNameLst>
                                      </p:cBhvr>
                                      <p:tavLst>
                                        <p:tav tm="0">
                                          <p:val>
                                            <p:fltVal val="0"/>
                                          </p:val>
                                        </p:tav>
                                        <p:tav tm="100000">
                                          <p:val>
                                            <p:strVal val="#ppt_h"/>
                                          </p:val>
                                        </p:tav>
                                      </p:tavLst>
                                    </p:anim>
                                    <p:animEffect transition="in" filter="fade">
                                      <p:cBhvr>
                                        <p:cTn id="9" dur="500"/>
                                        <p:tgtEl>
                                          <p:spTgt spid="717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77"/>
                                        </p:tgtEl>
                                        <p:attrNameLst>
                                          <p:attrName>style.visibility</p:attrName>
                                        </p:attrNameLst>
                                      </p:cBhvr>
                                      <p:to>
                                        <p:strVal val="visible"/>
                                      </p:to>
                                    </p:set>
                                    <p:anim calcmode="lin" valueType="num">
                                      <p:cBhvr>
                                        <p:cTn id="12" dur="500" fill="hold"/>
                                        <p:tgtEl>
                                          <p:spTgt spid="7177"/>
                                        </p:tgtEl>
                                        <p:attrNameLst>
                                          <p:attrName>ppt_w</p:attrName>
                                        </p:attrNameLst>
                                      </p:cBhvr>
                                      <p:tavLst>
                                        <p:tav tm="0">
                                          <p:val>
                                            <p:fltVal val="0"/>
                                          </p:val>
                                        </p:tav>
                                        <p:tav tm="100000">
                                          <p:val>
                                            <p:strVal val="#ppt_w"/>
                                          </p:val>
                                        </p:tav>
                                      </p:tavLst>
                                    </p:anim>
                                    <p:anim calcmode="lin" valueType="num">
                                      <p:cBhvr>
                                        <p:cTn id="13" dur="500" fill="hold"/>
                                        <p:tgtEl>
                                          <p:spTgt spid="7177"/>
                                        </p:tgtEl>
                                        <p:attrNameLst>
                                          <p:attrName>ppt_h</p:attrName>
                                        </p:attrNameLst>
                                      </p:cBhvr>
                                      <p:tavLst>
                                        <p:tav tm="0">
                                          <p:val>
                                            <p:fltVal val="0"/>
                                          </p:val>
                                        </p:tav>
                                        <p:tav tm="100000">
                                          <p:val>
                                            <p:strVal val="#ppt_h"/>
                                          </p:val>
                                        </p:tav>
                                      </p:tavLst>
                                    </p:anim>
                                    <p:animEffect transition="in" filter="fade">
                                      <p:cBhvr>
                                        <p:cTn id="14" dur="500"/>
                                        <p:tgtEl>
                                          <p:spTgt spid="71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anim calcmode="lin" valueType="num">
                                      <p:cBhvr additive="base">
                                        <p:cTn id="19" dur="500" fill="hold"/>
                                        <p:tgtEl>
                                          <p:spTgt spid="7183"/>
                                        </p:tgtEl>
                                        <p:attrNameLst>
                                          <p:attrName>ppt_x</p:attrName>
                                        </p:attrNameLst>
                                      </p:cBhvr>
                                      <p:tavLst>
                                        <p:tav tm="0">
                                          <p:val>
                                            <p:strVal val="#ppt_x"/>
                                          </p:val>
                                        </p:tav>
                                        <p:tav tm="100000">
                                          <p:val>
                                            <p:strVal val="#ppt_x"/>
                                          </p:val>
                                        </p:tav>
                                      </p:tavLst>
                                    </p:anim>
                                    <p:anim calcmode="lin" valueType="num">
                                      <p:cBhvr additive="base">
                                        <p:cTn id="20" dur="500" fill="hold"/>
                                        <p:tgtEl>
                                          <p:spTgt spid="718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82"/>
                                        </p:tgtEl>
                                        <p:attrNameLst>
                                          <p:attrName>style.visibility</p:attrName>
                                        </p:attrNameLst>
                                      </p:cBhvr>
                                      <p:to>
                                        <p:strVal val="visible"/>
                                      </p:to>
                                    </p:set>
                                    <p:anim calcmode="lin" valueType="num">
                                      <p:cBhvr additive="base">
                                        <p:cTn id="23" dur="500" fill="hold"/>
                                        <p:tgtEl>
                                          <p:spTgt spid="7182"/>
                                        </p:tgtEl>
                                        <p:attrNameLst>
                                          <p:attrName>ppt_x</p:attrName>
                                        </p:attrNameLst>
                                      </p:cBhvr>
                                      <p:tavLst>
                                        <p:tav tm="0">
                                          <p:val>
                                            <p:strVal val="#ppt_x"/>
                                          </p:val>
                                        </p:tav>
                                        <p:tav tm="100000">
                                          <p:val>
                                            <p:strVal val="#ppt_x"/>
                                          </p:val>
                                        </p:tav>
                                      </p:tavLst>
                                    </p:anim>
                                    <p:anim calcmode="lin" valueType="num">
                                      <p:cBhvr additive="base">
                                        <p:cTn id="24" dur="500" fill="hold"/>
                                        <p:tgtEl>
                                          <p:spTgt spid="7182"/>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7175"/>
                                        </p:tgtEl>
                                        <p:attrNameLst>
                                          <p:attrName>style.visibility</p:attrName>
                                        </p:attrNameLst>
                                      </p:cBhvr>
                                      <p:to>
                                        <p:strVal val="visible"/>
                                      </p:to>
                                    </p:set>
                                    <p:anim calcmode="lin" valueType="num">
                                      <p:cBhvr additive="base">
                                        <p:cTn id="29" dur="500" fill="hold"/>
                                        <p:tgtEl>
                                          <p:spTgt spid="7175"/>
                                        </p:tgtEl>
                                        <p:attrNameLst>
                                          <p:attrName>ppt_x</p:attrName>
                                        </p:attrNameLst>
                                      </p:cBhvr>
                                      <p:tavLst>
                                        <p:tav tm="0">
                                          <p:val>
                                            <p:strVal val="#ppt_x"/>
                                          </p:val>
                                        </p:tav>
                                        <p:tav tm="100000">
                                          <p:val>
                                            <p:strVal val="#ppt_x"/>
                                          </p:val>
                                        </p:tav>
                                      </p:tavLst>
                                    </p:anim>
                                    <p:anim calcmode="lin" valueType="num">
                                      <p:cBhvr additive="base">
                                        <p:cTn id="30" dur="500" fill="hold"/>
                                        <p:tgtEl>
                                          <p:spTgt spid="717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179"/>
                                        </p:tgtEl>
                                        <p:attrNameLst>
                                          <p:attrName>style.visibility</p:attrName>
                                        </p:attrNameLst>
                                      </p:cBhvr>
                                      <p:to>
                                        <p:strVal val="visible"/>
                                      </p:to>
                                    </p:set>
                                    <p:anim calcmode="lin" valueType="num">
                                      <p:cBhvr additive="base">
                                        <p:cTn id="33" dur="500" fill="hold"/>
                                        <p:tgtEl>
                                          <p:spTgt spid="7179"/>
                                        </p:tgtEl>
                                        <p:attrNameLst>
                                          <p:attrName>ppt_x</p:attrName>
                                        </p:attrNameLst>
                                      </p:cBhvr>
                                      <p:tavLst>
                                        <p:tav tm="0">
                                          <p:val>
                                            <p:strVal val="#ppt_x"/>
                                          </p:val>
                                        </p:tav>
                                        <p:tav tm="100000">
                                          <p:val>
                                            <p:strVal val="#ppt_x"/>
                                          </p:val>
                                        </p:tav>
                                      </p:tavLst>
                                    </p:anim>
                                    <p:anim calcmode="lin" valueType="num">
                                      <p:cBhvr additive="base">
                                        <p:cTn id="34" dur="500" fill="hold"/>
                                        <p:tgtEl>
                                          <p:spTgt spid="7179"/>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7176"/>
                                        </p:tgtEl>
                                        <p:attrNameLst>
                                          <p:attrName>style.visibility</p:attrName>
                                        </p:attrNameLst>
                                      </p:cBhvr>
                                      <p:to>
                                        <p:strVal val="visible"/>
                                      </p:to>
                                    </p:set>
                                    <p:anim calcmode="lin" valueType="num">
                                      <p:cBhvr additive="base">
                                        <p:cTn id="39" dur="500" fill="hold"/>
                                        <p:tgtEl>
                                          <p:spTgt spid="7176"/>
                                        </p:tgtEl>
                                        <p:attrNameLst>
                                          <p:attrName>ppt_x</p:attrName>
                                        </p:attrNameLst>
                                      </p:cBhvr>
                                      <p:tavLst>
                                        <p:tav tm="0">
                                          <p:val>
                                            <p:strVal val="#ppt_x"/>
                                          </p:val>
                                        </p:tav>
                                        <p:tav tm="100000">
                                          <p:val>
                                            <p:strVal val="#ppt_x"/>
                                          </p:val>
                                        </p:tav>
                                      </p:tavLst>
                                    </p:anim>
                                    <p:anim calcmode="lin" valueType="num">
                                      <p:cBhvr additive="base">
                                        <p:cTn id="40" dur="500" fill="hold"/>
                                        <p:tgtEl>
                                          <p:spTgt spid="717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80"/>
                                        </p:tgtEl>
                                        <p:attrNameLst>
                                          <p:attrName>style.visibility</p:attrName>
                                        </p:attrNameLst>
                                      </p:cBhvr>
                                      <p:to>
                                        <p:strVal val="visible"/>
                                      </p:to>
                                    </p:set>
                                    <p:anim calcmode="lin" valueType="num">
                                      <p:cBhvr additive="base">
                                        <p:cTn id="43" dur="500" fill="hold"/>
                                        <p:tgtEl>
                                          <p:spTgt spid="7180"/>
                                        </p:tgtEl>
                                        <p:attrNameLst>
                                          <p:attrName>ppt_x</p:attrName>
                                        </p:attrNameLst>
                                      </p:cBhvr>
                                      <p:tavLst>
                                        <p:tav tm="0">
                                          <p:val>
                                            <p:strVal val="#ppt_x"/>
                                          </p:val>
                                        </p:tav>
                                        <p:tav tm="100000">
                                          <p:val>
                                            <p:strVal val="#ppt_x"/>
                                          </p:val>
                                        </p:tav>
                                      </p:tavLst>
                                    </p:anim>
                                    <p:anim calcmode="lin" valueType="num">
                                      <p:cBhvr additive="base">
                                        <p:cTn id="44" dur="500" fill="hold"/>
                                        <p:tgtEl>
                                          <p:spTgt spid="718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157"/>
                                        </p:tgtEl>
                                        <p:attrNameLst>
                                          <p:attrName>style.visibility</p:attrName>
                                        </p:attrNameLst>
                                      </p:cBhvr>
                                      <p:to>
                                        <p:strVal val="visible"/>
                                      </p:to>
                                    </p:set>
                                    <p:anim calcmode="lin" valueType="num">
                                      <p:cBhvr additive="base">
                                        <p:cTn id="49" dur="500" fill="hold"/>
                                        <p:tgtEl>
                                          <p:spTgt spid="5157"/>
                                        </p:tgtEl>
                                        <p:attrNameLst>
                                          <p:attrName>ppt_x</p:attrName>
                                        </p:attrNameLst>
                                      </p:cBhvr>
                                      <p:tavLst>
                                        <p:tav tm="0">
                                          <p:val>
                                            <p:strVal val="#ppt_x"/>
                                          </p:val>
                                        </p:tav>
                                        <p:tav tm="100000">
                                          <p:val>
                                            <p:strVal val="#ppt_x"/>
                                          </p:val>
                                        </p:tav>
                                      </p:tavLst>
                                    </p:anim>
                                    <p:anim calcmode="lin" valueType="num">
                                      <p:cBhvr additive="base">
                                        <p:cTn id="50" dur="500" fill="hold"/>
                                        <p:tgtEl>
                                          <p:spTgt spid="5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animBg="1"/>
      <p:bldP spid="7179" grpId="0" animBg="1"/>
      <p:bldP spid="7180" grpId="0" animBg="1"/>
      <p:bldP spid="5157" grpId="0"/>
      <p:bldP spid="7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209"/>
          <p:cNvPicPr>
            <a:picLocks noChangeAspect="1" noChangeArrowheads="1"/>
          </p:cNvPicPr>
          <p:nvPr/>
        </p:nvPicPr>
        <p:blipFill>
          <a:blip r:embed="rId2">
            <a:lum bright="-6000" contrast="34000"/>
            <a:extLst>
              <a:ext uri="{28A0092B-C50C-407E-A947-70E740481C1C}">
                <a14:useLocalDpi xmlns:a14="http://schemas.microsoft.com/office/drawing/2010/main" val="0"/>
              </a:ext>
            </a:extLst>
          </a:blip>
          <a:srcRect/>
          <a:stretch>
            <a:fillRect/>
          </a:stretch>
        </p:blipFill>
        <p:spPr bwMode="auto">
          <a:xfrm>
            <a:off x="152400" y="152400"/>
            <a:ext cx="8915400"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4" name="Rectangle 12"/>
          <p:cNvSpPr>
            <a:spLocks noChangeArrowheads="1"/>
          </p:cNvSpPr>
          <p:nvPr/>
        </p:nvSpPr>
        <p:spPr bwMode="auto">
          <a:xfrm>
            <a:off x="-152400" y="52578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solidFill>
                  <a:srgbClr val="0000FF"/>
                </a:solidFill>
                <a:latin typeface="VNI-Times" pitchFamily="2" charset="0"/>
              </a:rPr>
              <a:t>     K</a:t>
            </a:r>
            <a:r>
              <a:rPr lang="en-US" altLang="en-US" sz="2800" dirty="0">
                <a:solidFill>
                  <a:srgbClr val="0000FF"/>
                </a:solidFill>
                <a:latin typeface="Times New Roman" panose="02020603050405020304" pitchFamily="18" charset="0"/>
              </a:rPr>
              <a:t>hông khí bị ô nhiễm </a:t>
            </a:r>
            <a:r>
              <a:rPr lang="en-US" altLang="en-US" sz="2800" dirty="0">
                <a:solidFill>
                  <a:srgbClr val="0000FF"/>
                </a:solidFill>
                <a:latin typeface="Times New Roman" panose="02020603050405020304" pitchFamily="18" charset="0"/>
                <a:cs typeface="Times New Roman" panose="02020603050405020304" pitchFamily="18" charset="0"/>
              </a:rPr>
              <a:t>có </a:t>
            </a:r>
            <a:r>
              <a:rPr lang="en-US" altLang="en-US" sz="2800" dirty="0">
                <a:solidFill>
                  <a:srgbClr val="FF0000"/>
                </a:solidFill>
                <a:latin typeface="Times New Roman" panose="02020603050405020304" pitchFamily="18" charset="0"/>
                <a:cs typeface="Times New Roman" panose="02020603050405020304" pitchFamily="18" charset="0"/>
              </a:rPr>
              <a:t>nhiều ống khói nhà máy</a:t>
            </a:r>
            <a:r>
              <a:rPr lang="en-US" altLang="en-US" sz="2800" dirty="0">
                <a:solidFill>
                  <a:srgbClr val="0000FF"/>
                </a:solidFill>
                <a:latin typeface="Times New Roman" panose="02020603050405020304" pitchFamily="18" charset="0"/>
                <a:cs typeface="Times New Roman" panose="02020603050405020304" pitchFamily="18" charset="0"/>
              </a:rPr>
              <a:t> đang thải những đám khói đen lên bầu trời và </a:t>
            </a:r>
            <a:r>
              <a:rPr lang="en-US" altLang="en-US" sz="2800" dirty="0">
                <a:solidFill>
                  <a:srgbClr val="FF0000"/>
                </a:solidFill>
                <a:latin typeface="Times New Roman" panose="02020603050405020304" pitchFamily="18" charset="0"/>
                <a:cs typeface="Times New Roman" panose="02020603050405020304" pitchFamily="18" charset="0"/>
              </a:rPr>
              <a:t>lò phản ứng hạt nhân</a:t>
            </a:r>
            <a:r>
              <a:rPr lang="en-US" altLang="en-US" sz="2800" dirty="0">
                <a:solidFill>
                  <a:srgbClr val="0000FF"/>
                </a:solidFill>
                <a:latin typeface="Times New Roman" panose="02020603050405020304" pitchFamily="18" charset="0"/>
                <a:cs typeface="Times New Roman" panose="02020603050405020304" pitchFamily="18" charset="0"/>
              </a:rPr>
              <a:t> đang thải khói và lửa lên bầu trời. </a:t>
            </a:r>
          </a:p>
          <a:p>
            <a:pPr eaLnBrk="1" hangingPunct="1">
              <a:buFontTx/>
              <a:buNone/>
            </a:pPr>
            <a:endParaRPr lang="en-US" altLang="en-US" sz="2800" b="0" dirty="0">
              <a:solidFill>
                <a:srgbClr val="0000FF"/>
              </a:solidFill>
              <a:latin typeface="VNI-Times" pitchFamily="2" charset="0"/>
            </a:endParaRPr>
          </a:p>
        </p:txBody>
      </p:sp>
      <p:sp>
        <p:nvSpPr>
          <p:cNvPr id="8207" name="Oval 15"/>
          <p:cNvSpPr>
            <a:spLocks noChangeArrowheads="1"/>
          </p:cNvSpPr>
          <p:nvPr/>
        </p:nvSpPr>
        <p:spPr bwMode="auto">
          <a:xfrm>
            <a:off x="8382000" y="5029200"/>
            <a:ext cx="457200" cy="3048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additive="base">
                                        <p:cTn id="11" dur="500" fill="hold"/>
                                        <p:tgtEl>
                                          <p:spTgt spid="8200"/>
                                        </p:tgtEl>
                                        <p:attrNameLst>
                                          <p:attrName>ppt_x</p:attrName>
                                        </p:attrNameLst>
                                      </p:cBhvr>
                                      <p:tavLst>
                                        <p:tav tm="0">
                                          <p:val>
                                            <p:strVal val="#ppt_x"/>
                                          </p:val>
                                        </p:tav>
                                        <p:tav tm="100000">
                                          <p:val>
                                            <p:strVal val="#ppt_x"/>
                                          </p:val>
                                        </p:tav>
                                      </p:tavLst>
                                    </p:anim>
                                    <p:anim calcmode="lin" valueType="num">
                                      <p:cBhvr additive="base">
                                        <p:cTn id="12"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1084"/>
                                        </p:tgtEl>
                                        <p:attrNameLst>
                                          <p:attrName>style.visibility</p:attrName>
                                        </p:attrNameLst>
                                      </p:cBhvr>
                                      <p:to>
                                        <p:strVal val="visible"/>
                                      </p:to>
                                    </p:set>
                                    <p:anim calcmode="lin" valueType="num">
                                      <p:cBhvr additive="base">
                                        <p:cTn id="17" dur="500" fill="hold"/>
                                        <p:tgtEl>
                                          <p:spTgt spid="131084"/>
                                        </p:tgtEl>
                                        <p:attrNameLst>
                                          <p:attrName>ppt_x</p:attrName>
                                        </p:attrNameLst>
                                      </p:cBhvr>
                                      <p:tavLst>
                                        <p:tav tm="0">
                                          <p:val>
                                            <p:strVal val="#ppt_x"/>
                                          </p:val>
                                        </p:tav>
                                        <p:tav tm="100000">
                                          <p:val>
                                            <p:strVal val="#ppt_x"/>
                                          </p:val>
                                        </p:tav>
                                      </p:tavLst>
                                    </p:anim>
                                    <p:anim calcmode="lin" valueType="num">
                                      <p:cBhvr additive="base">
                                        <p:cTn id="18" dur="500" fill="hold"/>
                                        <p:tgtEl>
                                          <p:spTgt spid="131084"/>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xit" presetSubtype="16" fill="hold" grpId="1" nodeType="clickEffect">
                                  <p:stCondLst>
                                    <p:cond delay="0"/>
                                  </p:stCondLst>
                                  <p:childTnLst>
                                    <p:animEffect transition="out" filter="box(in)">
                                      <p:cBhvr>
                                        <p:cTn id="22" dur="500"/>
                                        <p:tgtEl>
                                          <p:spTgt spid="131084"/>
                                        </p:tgtEl>
                                      </p:cBhvr>
                                    </p:animEffect>
                                    <p:set>
                                      <p:cBhvr>
                                        <p:cTn id="23" dur="1" fill="hold">
                                          <p:stCondLst>
                                            <p:cond delay="499"/>
                                          </p:stCondLst>
                                        </p:cTn>
                                        <p:tgtEl>
                                          <p:spTgt spid="131084"/>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2" nodeType="clickEffect">
                                  <p:stCondLst>
                                    <p:cond delay="0"/>
                                  </p:stCondLst>
                                  <p:childTnLst>
                                    <p:set>
                                      <p:cBhvr>
                                        <p:cTn id="27" dur="1" fill="hold">
                                          <p:stCondLst>
                                            <p:cond delay="0"/>
                                          </p:stCondLst>
                                        </p:cTn>
                                        <p:tgtEl>
                                          <p:spTgt spid="131084"/>
                                        </p:tgtEl>
                                        <p:attrNameLst>
                                          <p:attrName>style.visibility</p:attrName>
                                        </p:attrNameLst>
                                      </p:cBhvr>
                                      <p:to>
                                        <p:strVal val="visible"/>
                                      </p:to>
                                    </p:set>
                                    <p:animEffect transition="in" filter="box(in)">
                                      <p:cBhvr>
                                        <p:cTn id="28" dur="500"/>
                                        <p:tgtEl>
                                          <p:spTgt spid="13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4" grpId="0"/>
      <p:bldP spid="131084" grpId="1"/>
      <p:bldP spid="131084" grpId="2"/>
      <p:bldP spid="820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4000" contrast="3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8534400" y="51054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130063" name="Text Box 15"/>
          <p:cNvSpPr txBox="1">
            <a:spLocks noChangeArrowheads="1"/>
          </p:cNvSpPr>
          <p:nvPr/>
        </p:nvSpPr>
        <p:spPr bwMode="auto">
          <a:xfrm>
            <a:off x="228600" y="5562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50000"/>
              </a:spcBef>
              <a:buFontTx/>
              <a:buNone/>
            </a:pPr>
            <a:r>
              <a:rPr lang="en-US" altLang="en-US" dirty="0">
                <a:latin typeface="Times New Roman" panose="02020603050405020304" pitchFamily="18" charset="0"/>
                <a:cs typeface="Times New Roman" panose="02020603050405020304" pitchFamily="18" charset="0"/>
              </a:rPr>
              <a:t>     Không khí trong sạch, </a:t>
            </a:r>
            <a:r>
              <a:rPr lang="vi-VN" altLang="en-US" dirty="0">
                <a:latin typeface="Times New Roman" panose="02020603050405020304" pitchFamily="18" charset="0"/>
                <a:cs typeface="Times New Roman" panose="02020603050405020304" pitchFamily="18" charset="0"/>
              </a:rPr>
              <a:t>b</a:t>
            </a:r>
            <a:r>
              <a:rPr lang="en-US" altLang="en-US" dirty="0">
                <a:latin typeface="Times New Roman" panose="02020603050405020304" pitchFamily="18" charset="0"/>
                <a:cs typeface="Times New Roman" panose="02020603050405020304" pitchFamily="18" charset="0"/>
              </a:rPr>
              <a:t>ầu trời cao và xanh, không gian thoáng đãng, cây cối xanh tươi.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additive="base">
                                        <p:cTn id="11" dur="500" fill="hold"/>
                                        <p:tgtEl>
                                          <p:spTgt spid="8201"/>
                                        </p:tgtEl>
                                        <p:attrNameLst>
                                          <p:attrName>ppt_x</p:attrName>
                                        </p:attrNameLst>
                                      </p:cBhvr>
                                      <p:tavLst>
                                        <p:tav tm="0">
                                          <p:val>
                                            <p:strVal val="#ppt_x"/>
                                          </p:val>
                                        </p:tav>
                                        <p:tav tm="100000">
                                          <p:val>
                                            <p:strVal val="#ppt_x"/>
                                          </p:val>
                                        </p:tav>
                                      </p:tavLst>
                                    </p:anim>
                                    <p:anim calcmode="lin" valueType="num">
                                      <p:cBhvr additive="base">
                                        <p:cTn id="12" dur="500" fill="hold"/>
                                        <p:tgtEl>
                                          <p:spTgt spid="820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0063"/>
                                        </p:tgtEl>
                                        <p:attrNameLst>
                                          <p:attrName>style.visibility</p:attrName>
                                        </p:attrNameLst>
                                      </p:cBhvr>
                                      <p:to>
                                        <p:strVal val="visible"/>
                                      </p:to>
                                    </p:set>
                                    <p:anim calcmode="lin" valueType="num">
                                      <p:cBhvr additive="base">
                                        <p:cTn id="17" dur="500" fill="hold"/>
                                        <p:tgtEl>
                                          <p:spTgt spid="130063"/>
                                        </p:tgtEl>
                                        <p:attrNameLst>
                                          <p:attrName>ppt_x</p:attrName>
                                        </p:attrNameLst>
                                      </p:cBhvr>
                                      <p:tavLst>
                                        <p:tav tm="0">
                                          <p:val>
                                            <p:strVal val="#ppt_x"/>
                                          </p:val>
                                        </p:tav>
                                        <p:tav tm="100000">
                                          <p:val>
                                            <p:strVal val="#ppt_x"/>
                                          </p:val>
                                        </p:tav>
                                      </p:tavLst>
                                    </p:anim>
                                    <p:anim calcmode="lin" valueType="num">
                                      <p:cBhvr additive="base">
                                        <p:cTn id="18" dur="500" fill="hold"/>
                                        <p:tgtEl>
                                          <p:spTgt spid="130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300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Oval 3"/>
          <p:cNvSpPr>
            <a:spLocks noChangeArrowheads="1"/>
          </p:cNvSpPr>
          <p:nvPr/>
        </p:nvSpPr>
        <p:spPr bwMode="auto">
          <a:xfrm>
            <a:off x="381000" y="304800"/>
            <a:ext cx="533400" cy="5334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3</a:t>
            </a:r>
          </a:p>
        </p:txBody>
      </p:sp>
      <p:pic>
        <p:nvPicPr>
          <p:cNvPr id="5" name="Picture 12" descr="scan0004"/>
          <p:cNvPicPr>
            <a:picLocks noChangeAspect="1" noChangeArrowheads="1"/>
          </p:cNvPicPr>
          <p:nvPr/>
        </p:nvPicPr>
        <p:blipFill>
          <a:blip r:embed="rId2">
            <a:lum bright="-14000" contrast="40000"/>
            <a:extLst>
              <a:ext uri="{28A0092B-C50C-407E-A947-70E740481C1C}">
                <a14:useLocalDpi xmlns:a14="http://schemas.microsoft.com/office/drawing/2010/main" val="0"/>
              </a:ext>
            </a:extLst>
          </a:blip>
          <a:srcRect l="29355" b="66327"/>
          <a:stretch>
            <a:fillRect/>
          </a:stretch>
        </p:blipFill>
        <p:spPr bwMode="auto">
          <a:xfrm>
            <a:off x="0" y="0"/>
            <a:ext cx="8991600" cy="5943600"/>
          </a:xfrm>
          <a:prstGeom prst="rect">
            <a:avLst/>
          </a:prstGeom>
          <a:solidFill>
            <a:srgbClr val="FF0000"/>
          </a:solidFill>
          <a:ln w="9525">
            <a:solidFill>
              <a:srgbClr val="FF0000"/>
            </a:solidFill>
            <a:miter lim="800000"/>
            <a:headEnd/>
            <a:tailEnd/>
          </a:ln>
        </p:spPr>
      </p:pic>
      <p:sp>
        <p:nvSpPr>
          <p:cNvPr id="80901" name="Text Box 5"/>
          <p:cNvSpPr txBox="1">
            <a:spLocks noChangeArrowheads="1"/>
          </p:cNvSpPr>
          <p:nvPr/>
        </p:nvSpPr>
        <p:spPr bwMode="auto">
          <a:xfrm>
            <a:off x="38100" y="5911850"/>
            <a:ext cx="8915400" cy="946150"/>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rPr>
              <a:t>    Không khí bị ô nhiễm do đốt chất thải trên đồng ruộng ở nông thôn.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0899"/>
                                        </p:tgtEl>
                                        <p:attrNameLst>
                                          <p:attrName>style.visibility</p:attrName>
                                        </p:attrNameLst>
                                      </p:cBhvr>
                                      <p:to>
                                        <p:strVal val="visible"/>
                                      </p:to>
                                    </p:set>
                                    <p:animEffect transition="in" filter="blinds(horizontal)">
                                      <p:cBhvr>
                                        <p:cTn id="7" dur="500"/>
                                        <p:tgtEl>
                                          <p:spTgt spid="808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0901"/>
                                        </p:tgtEl>
                                        <p:attrNameLst>
                                          <p:attrName>style.visibility</p:attrName>
                                        </p:attrNameLst>
                                      </p:cBhvr>
                                      <p:to>
                                        <p:strVal val="visible"/>
                                      </p:to>
                                    </p:set>
                                    <p:anim calcmode="lin" valueType="num">
                                      <p:cBhvr additive="base">
                                        <p:cTn id="18" dur="500" fill="hold"/>
                                        <p:tgtEl>
                                          <p:spTgt spid="80901"/>
                                        </p:tgtEl>
                                        <p:attrNameLst>
                                          <p:attrName>ppt_x</p:attrName>
                                        </p:attrNameLst>
                                      </p:cBhvr>
                                      <p:tavLst>
                                        <p:tav tm="0">
                                          <p:val>
                                            <p:strVal val="#ppt_x"/>
                                          </p:val>
                                        </p:tav>
                                        <p:tav tm="100000">
                                          <p:val>
                                            <p:strVal val="#ppt_x"/>
                                          </p:val>
                                        </p:tav>
                                      </p:tavLst>
                                    </p:anim>
                                    <p:anim calcmode="lin" valueType="num">
                                      <p:cBhvr additive="base">
                                        <p:cTn id="19" dur="500" fill="hold"/>
                                        <p:tgtEl>
                                          <p:spTgt spid="809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Oval 3"/>
          <p:cNvSpPr>
            <a:spLocks noChangeArrowheads="1"/>
          </p:cNvSpPr>
          <p:nvPr/>
        </p:nvSpPr>
        <p:spPr bwMode="auto">
          <a:xfrm>
            <a:off x="304800" y="228600"/>
            <a:ext cx="685800" cy="381000"/>
          </a:xfrm>
          <a:prstGeom prst="ellipse">
            <a:avLst/>
          </a:prstGeom>
          <a:solidFill>
            <a:schemeClr val="bg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2000"/>
              <a:t>4</a:t>
            </a:r>
          </a:p>
        </p:txBody>
      </p:sp>
      <p:pic>
        <p:nvPicPr>
          <p:cNvPr id="6" name="Picture 13" descr="scan0004"/>
          <p:cNvPicPr>
            <a:picLocks noChangeAspect="1" noChangeArrowheads="1"/>
          </p:cNvPicPr>
          <p:nvPr/>
        </p:nvPicPr>
        <p:blipFill>
          <a:blip r:embed="rId2">
            <a:lum bright="-14000" contrast="58000"/>
            <a:extLst>
              <a:ext uri="{28A0092B-C50C-407E-A947-70E740481C1C}">
                <a14:useLocalDpi xmlns:a14="http://schemas.microsoft.com/office/drawing/2010/main" val="0"/>
              </a:ext>
            </a:extLst>
          </a:blip>
          <a:srcRect t="37755" b="2380"/>
          <a:stretch>
            <a:fillRect/>
          </a:stretch>
        </p:blipFill>
        <p:spPr bwMode="auto">
          <a:xfrm>
            <a:off x="304800" y="228600"/>
            <a:ext cx="8326438" cy="4800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 Box 5"/>
          <p:cNvSpPr txBox="1">
            <a:spLocks noChangeArrowheads="1"/>
          </p:cNvSpPr>
          <p:nvPr/>
        </p:nvSpPr>
        <p:spPr bwMode="auto">
          <a:xfrm>
            <a:off x="0" y="5029200"/>
            <a:ext cx="9067800" cy="1815882"/>
          </a:xfrm>
          <a:prstGeom prst="rect">
            <a:avLst/>
          </a:prstGeom>
          <a:noFill/>
          <a:ln>
            <a:noFill/>
          </a:ln>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rPr>
              <a:t>     Không khí bị ô nhiễm. Nhiều  xe cộ xe đi lại thải ra rất nhiều khói đen và làm tung bụi trên đường. Phía xa nhà máy đang thải khói đen lên bầu trời, các cửa hàng sửa chữa xe thải khói, bụi ra đường….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linds(horizontal)">
                                      <p:cBhvr>
                                        <p:cTn id="7" dur="500"/>
                                        <p:tgtEl>
                                          <p:spTgt spid="819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1925"/>
                                        </p:tgtEl>
                                        <p:attrNameLst>
                                          <p:attrName>style.visibility</p:attrName>
                                        </p:attrNameLst>
                                      </p:cBhvr>
                                      <p:to>
                                        <p:strVal val="visible"/>
                                      </p:to>
                                    </p:set>
                                    <p:animEffect transition="in" filter="fade">
                                      <p:cBhvr>
                                        <p:cTn id="18" dur="1000"/>
                                        <p:tgtEl>
                                          <p:spTgt spid="81925"/>
                                        </p:tgtEl>
                                      </p:cBhvr>
                                    </p:animEffect>
                                    <p:anim calcmode="lin" valueType="num">
                                      <p:cBhvr>
                                        <p:cTn id="19" dur="1000" fill="hold"/>
                                        <p:tgtEl>
                                          <p:spTgt spid="81925"/>
                                        </p:tgtEl>
                                        <p:attrNameLst>
                                          <p:attrName>ppt_x</p:attrName>
                                        </p:attrNameLst>
                                      </p:cBhvr>
                                      <p:tavLst>
                                        <p:tav tm="0">
                                          <p:val>
                                            <p:strVal val="#ppt_x"/>
                                          </p:val>
                                        </p:tav>
                                        <p:tav tm="100000">
                                          <p:val>
                                            <p:strVal val="#ppt_x"/>
                                          </p:val>
                                        </p:tav>
                                      </p:tavLst>
                                    </p:anim>
                                    <p:anim calcmode="lin" valueType="num">
                                      <p:cBhvr>
                                        <p:cTn id="20" dur="1000" fill="hold"/>
                                        <p:tgtEl>
                                          <p:spTgt spid="819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P spid="819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210"/>
          <p:cNvPicPr>
            <a:picLocks noChangeAspect="1" noChangeArrowheads="1"/>
          </p:cNvPicPr>
          <p:nvPr/>
        </p:nvPicPr>
        <p:blipFill>
          <a:blip r:embed="rId2">
            <a:lum bright="-10000" contrast="14000"/>
            <a:extLst>
              <a:ext uri="{28A0092B-C50C-407E-A947-70E740481C1C}">
                <a14:useLocalDpi xmlns:a14="http://schemas.microsoft.com/office/drawing/2010/main" val="0"/>
              </a:ext>
            </a:extLst>
          </a:blip>
          <a:srcRect/>
          <a:stretch>
            <a:fillRect/>
          </a:stretch>
        </p:blipFill>
        <p:spPr bwMode="auto">
          <a:xfrm>
            <a:off x="76200" y="76200"/>
            <a:ext cx="5791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Oval 15"/>
          <p:cNvSpPr>
            <a:spLocks noChangeArrowheads="1"/>
          </p:cNvSpPr>
          <p:nvPr/>
        </p:nvSpPr>
        <p:spPr bwMode="auto">
          <a:xfrm>
            <a:off x="5257800" y="6096000"/>
            <a:ext cx="457200" cy="381000"/>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algn="ctr" eaLnBrk="1" hangingPunct="1">
              <a:spcBef>
                <a:spcPct val="0"/>
              </a:spcBef>
              <a:buFontTx/>
              <a:buNone/>
            </a:pPr>
            <a:r>
              <a:rPr lang="en-US" altLang="en-US" sz="1800" b="0">
                <a:latin typeface="Arial" panose="020B0604020202020204" pitchFamily="34" charset="0"/>
              </a:rPr>
              <a:t>2</a:t>
            </a:r>
          </a:p>
        </p:txBody>
      </p:sp>
      <p:sp>
        <p:nvSpPr>
          <p:cNvPr id="55300" name="Rectangle 4"/>
          <p:cNvSpPr>
            <a:spLocks noChangeArrowheads="1"/>
          </p:cNvSpPr>
          <p:nvPr/>
        </p:nvSpPr>
        <p:spPr bwMode="auto">
          <a:xfrm>
            <a:off x="5867400" y="457200"/>
            <a:ext cx="3276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rgbClr val="C00000"/>
                </a:solidFill>
                <a:latin typeface="Times New Roman" panose="02020603050405020304" pitchFamily="18" charset="0"/>
              </a:rPr>
              <a:t>Theo em không khí như thế nào được gọi là trong sạch?</a:t>
            </a:r>
          </a:p>
        </p:txBody>
      </p:sp>
      <p:sp>
        <p:nvSpPr>
          <p:cNvPr id="55301" name="Rectangle 5"/>
          <p:cNvSpPr>
            <a:spLocks noChangeArrowheads="1"/>
          </p:cNvSpPr>
          <p:nvPr/>
        </p:nvSpPr>
        <p:spPr bwMode="auto">
          <a:xfrm>
            <a:off x="5943600" y="1981200"/>
            <a:ext cx="3276600"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buFontTx/>
              <a:buNone/>
            </a:pPr>
            <a:r>
              <a:rPr lang="en-US" altLang="en-US" sz="2800" dirty="0">
                <a:latin typeface="Times New Roman" panose="02020603050405020304" pitchFamily="18" charset="0"/>
              </a:rPr>
              <a:t>Không khí trong sạch là không khí trong suốt, không màu, không  mùi, chỉ chứa khói, bụi, khí độc, vi  khuẩn với  tỉ  lệ  thấp  và không làm hại đến sức khoẻ con người.</a:t>
            </a:r>
          </a:p>
        </p:txBody>
      </p:sp>
      <p:sp>
        <p:nvSpPr>
          <p:cNvPr id="55303" name="Rectangle 7"/>
          <p:cNvSpPr>
            <a:spLocks noChangeArrowheads="1"/>
          </p:cNvSpPr>
          <p:nvPr/>
        </p:nvSpPr>
        <p:spPr bwMode="auto">
          <a:xfrm>
            <a:off x="76200" y="47339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err="1">
                <a:solidFill>
                  <a:schemeClr val="bg1"/>
                </a:solidFill>
                <a:latin typeface="Times New Roman" panose="02020603050405020304" pitchFamily="18" charset="0"/>
              </a:rPr>
              <a:t>Không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khí</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có</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những</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tính</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chất</a:t>
            </a:r>
            <a:r>
              <a:rPr lang="en-US" altLang="en-US" sz="2800" dirty="0">
                <a:solidFill>
                  <a:schemeClr val="bg1"/>
                </a:solidFill>
                <a:latin typeface="Times New Roman" panose="02020603050405020304" pitchFamily="18" charset="0"/>
              </a:rPr>
              <a:t> </a:t>
            </a:r>
            <a:r>
              <a:rPr lang="en-US" altLang="en-US" sz="2800" dirty="0" err="1">
                <a:solidFill>
                  <a:schemeClr val="bg1"/>
                </a:solidFill>
                <a:latin typeface="Times New Roman" panose="02020603050405020304" pitchFamily="18" charset="0"/>
              </a:rPr>
              <a:t>gì</a:t>
            </a:r>
            <a:r>
              <a:rPr lang="en-US" altLang="en-US" sz="2800" dirty="0">
                <a:solidFill>
                  <a:schemeClr val="bg1"/>
                </a:solidFill>
                <a:latin typeface="Times New Roman" panose="02020603050405020304" pitchFamily="18" charset="0"/>
              </a:rPr>
              <a:t>?</a:t>
            </a:r>
          </a:p>
        </p:txBody>
      </p:sp>
      <p:sp>
        <p:nvSpPr>
          <p:cNvPr id="55304" name="Rectangle 8"/>
          <p:cNvSpPr>
            <a:spLocks noChangeArrowheads="1"/>
          </p:cNvSpPr>
          <p:nvPr/>
        </p:nvSpPr>
        <p:spPr bwMode="auto">
          <a:xfrm>
            <a:off x="152400" y="5321300"/>
            <a:ext cx="5638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nTimeH" panose="020B7200000000000000" pitchFamily="34" charset="0"/>
              </a:defRPr>
            </a:lvl1pPr>
            <a:lvl2pPr marL="742950" indent="-285750">
              <a:spcBef>
                <a:spcPct val="20000"/>
              </a:spcBef>
              <a:buChar char="–"/>
              <a:defRPr sz="2800">
                <a:solidFill>
                  <a:schemeClr val="tx1"/>
                </a:solidFill>
                <a:latin typeface=".VnTimeH" panose="020B7200000000000000" pitchFamily="34" charset="0"/>
              </a:defRPr>
            </a:lvl2pPr>
            <a:lvl3pPr marL="1143000" indent="-228600">
              <a:spcBef>
                <a:spcPct val="20000"/>
              </a:spcBef>
              <a:buChar char="•"/>
              <a:defRPr sz="2400">
                <a:solidFill>
                  <a:schemeClr val="tx1"/>
                </a:solidFill>
                <a:latin typeface=".VnTimeH" panose="020B7200000000000000" pitchFamily="34" charset="0"/>
              </a:defRPr>
            </a:lvl3pPr>
            <a:lvl4pPr marL="1600200" indent="-228600">
              <a:spcBef>
                <a:spcPct val="20000"/>
              </a:spcBef>
              <a:buChar char="–"/>
              <a:defRPr sz="2000">
                <a:solidFill>
                  <a:schemeClr val="tx1"/>
                </a:solidFill>
                <a:latin typeface=".VnTimeH" panose="020B7200000000000000" pitchFamily="34" charset="0"/>
              </a:defRPr>
            </a:lvl4pPr>
            <a:lvl5pPr marL="2057400" indent="-228600">
              <a:spcBef>
                <a:spcPct val="20000"/>
              </a:spcBef>
              <a:buChar char="»"/>
              <a:defRPr sz="2000">
                <a:solidFill>
                  <a:schemeClr val="tx1"/>
                </a:solidFill>
                <a:latin typeface=".VnTimeH"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TimeH"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TimeH"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TimeH"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TimeH" panose="020B7200000000000000" pitchFamily="34" charset="0"/>
              </a:defRPr>
            </a:lvl9pPr>
          </a:lstStyle>
          <a:p>
            <a:pPr eaLnBrk="1" hangingPunct="1">
              <a:spcBef>
                <a:spcPct val="0"/>
              </a:spcBef>
              <a:buFontTx/>
              <a:buNone/>
            </a:pPr>
            <a:r>
              <a:rPr lang="en-US" altLang="en-US" sz="2800" dirty="0">
                <a:solidFill>
                  <a:schemeClr val="bg1"/>
                </a:solidFill>
                <a:latin typeface="Times New Roman" panose="02020603050405020304" pitchFamily="18" charset="0"/>
              </a:rPr>
              <a:t>Không khí  trong suốt, không màu, không mùi, không vị, không có hình dạng nhất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01"/>
                                        </p:tgtEl>
                                        <p:attrNameLst>
                                          <p:attrName>style.visibility</p:attrName>
                                        </p:attrNameLst>
                                      </p:cBhvr>
                                      <p:to>
                                        <p:strVal val="visible"/>
                                      </p:to>
                                    </p:set>
                                    <p:anim calcmode="lin" valueType="num">
                                      <p:cBhvr additive="base">
                                        <p:cTn id="7" dur="500" fill="hold"/>
                                        <p:tgtEl>
                                          <p:spTgt spid="8201"/>
                                        </p:tgtEl>
                                        <p:attrNameLst>
                                          <p:attrName>ppt_x</p:attrName>
                                        </p:attrNameLst>
                                      </p:cBhvr>
                                      <p:tavLst>
                                        <p:tav tm="0">
                                          <p:val>
                                            <p:strVal val="#ppt_x"/>
                                          </p:val>
                                        </p:tav>
                                        <p:tav tm="100000">
                                          <p:val>
                                            <p:strVal val="#ppt_x"/>
                                          </p:val>
                                        </p:tav>
                                      </p:tavLst>
                                    </p:anim>
                                    <p:anim calcmode="lin" valueType="num">
                                      <p:cBhvr additive="base">
                                        <p:cTn id="8" dur="500" fill="hold"/>
                                        <p:tgtEl>
                                          <p:spTgt spid="82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07"/>
                                        </p:tgtEl>
                                        <p:attrNameLst>
                                          <p:attrName>style.visibility</p:attrName>
                                        </p:attrNameLst>
                                      </p:cBhvr>
                                      <p:to>
                                        <p:strVal val="visible"/>
                                      </p:to>
                                    </p:set>
                                    <p:anim calcmode="lin" valueType="num">
                                      <p:cBhvr additive="base">
                                        <p:cTn id="11" dur="500" fill="hold"/>
                                        <p:tgtEl>
                                          <p:spTgt spid="8207"/>
                                        </p:tgtEl>
                                        <p:attrNameLst>
                                          <p:attrName>ppt_x</p:attrName>
                                        </p:attrNameLst>
                                      </p:cBhvr>
                                      <p:tavLst>
                                        <p:tav tm="0">
                                          <p:val>
                                            <p:strVal val="#ppt_x"/>
                                          </p:val>
                                        </p:tav>
                                        <p:tav tm="100000">
                                          <p:val>
                                            <p:strVal val="#ppt_x"/>
                                          </p:val>
                                        </p:tav>
                                      </p:tavLst>
                                    </p:anim>
                                    <p:anim calcmode="lin" valueType="num">
                                      <p:cBhvr additive="base">
                                        <p:cTn id="12"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5303"/>
                                        </p:tgtEl>
                                        <p:attrNameLst>
                                          <p:attrName>style.visibility</p:attrName>
                                        </p:attrNameLst>
                                      </p:cBhvr>
                                      <p:to>
                                        <p:strVal val="visible"/>
                                      </p:to>
                                    </p:set>
                                    <p:animEffect transition="in" filter="box(in)">
                                      <p:cBhvr>
                                        <p:cTn id="17" dur="500"/>
                                        <p:tgtEl>
                                          <p:spTgt spid="553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grpId="1" nodeType="clickEffect">
                                  <p:stCondLst>
                                    <p:cond delay="0"/>
                                  </p:stCondLst>
                                  <p:childTnLst>
                                    <p:animEffect transition="out" filter="box(in)">
                                      <p:cBhvr>
                                        <p:cTn id="21" dur="500"/>
                                        <p:tgtEl>
                                          <p:spTgt spid="55303"/>
                                        </p:tgtEl>
                                      </p:cBhvr>
                                    </p:animEffect>
                                    <p:set>
                                      <p:cBhvr>
                                        <p:cTn id="22" dur="1" fill="hold">
                                          <p:stCondLst>
                                            <p:cond delay="499"/>
                                          </p:stCondLst>
                                        </p:cTn>
                                        <p:tgtEl>
                                          <p:spTgt spid="5530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5304"/>
                                        </p:tgtEl>
                                        <p:attrNameLst>
                                          <p:attrName>style.visibility</p:attrName>
                                        </p:attrNameLst>
                                      </p:cBhvr>
                                      <p:to>
                                        <p:strVal val="visible"/>
                                      </p:to>
                                    </p:set>
                                    <p:animEffect transition="in" filter="box(in)">
                                      <p:cBhvr>
                                        <p:cTn id="27" dur="500"/>
                                        <p:tgtEl>
                                          <p:spTgt spid="553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grpId="1" nodeType="clickEffect">
                                  <p:stCondLst>
                                    <p:cond delay="0"/>
                                  </p:stCondLst>
                                  <p:childTnLst>
                                    <p:animEffect transition="out" filter="box(in)">
                                      <p:cBhvr>
                                        <p:cTn id="31" dur="500"/>
                                        <p:tgtEl>
                                          <p:spTgt spid="55304"/>
                                        </p:tgtEl>
                                      </p:cBhvr>
                                    </p:animEffect>
                                    <p:set>
                                      <p:cBhvr>
                                        <p:cTn id="32" dur="1" fill="hold">
                                          <p:stCondLst>
                                            <p:cond delay="499"/>
                                          </p:stCondLst>
                                        </p:cTn>
                                        <p:tgtEl>
                                          <p:spTgt spid="5530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5300"/>
                                        </p:tgtEl>
                                        <p:attrNameLst>
                                          <p:attrName>style.visibility</p:attrName>
                                        </p:attrNameLst>
                                      </p:cBhvr>
                                      <p:to>
                                        <p:strVal val="visible"/>
                                      </p:to>
                                    </p:set>
                                    <p:animEffect transition="in" filter="wipe(down)">
                                      <p:cBhvr>
                                        <p:cTn id="37" dur="500"/>
                                        <p:tgtEl>
                                          <p:spTgt spid="553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5301"/>
                                        </p:tgtEl>
                                        <p:attrNameLst>
                                          <p:attrName>style.visibility</p:attrName>
                                        </p:attrNameLst>
                                      </p:cBhvr>
                                      <p:to>
                                        <p:strVal val="visible"/>
                                      </p:to>
                                    </p:set>
                                    <p:animEffect transition="in" filter="wipe(down)">
                                      <p:cBhvr>
                                        <p:cTn id="42"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55300" grpId="0"/>
      <p:bldP spid="55301" grpId="0"/>
      <p:bldP spid="55303" grpId="0"/>
      <p:bldP spid="55303" grpId="1"/>
      <p:bldP spid="55304" grpId="0"/>
      <p:bldP spid="55304" grpId="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H"/>
        <a:ea typeface=""/>
        <a:cs typeface=""/>
      </a:majorFont>
      <a:minorFont>
        <a:latin typeface=".VnTime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3788</TotalTime>
  <Words>1184</Words>
  <Application>Microsoft Office PowerPoint</Application>
  <PresentationFormat>On-screen Show (4:3)</PresentationFormat>
  <Paragraphs>109</Paragraphs>
  <Slides>25</Slides>
  <Notes>1</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Default Design</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X-Computer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Nhiem</dc:creator>
  <cp:lastModifiedBy>Admin</cp:lastModifiedBy>
  <cp:revision>767</cp:revision>
  <dcterms:created xsi:type="dcterms:W3CDTF">2009-01-12T06:44:56Z</dcterms:created>
  <dcterms:modified xsi:type="dcterms:W3CDTF">2022-01-25T03:05:23Z</dcterms:modified>
</cp:coreProperties>
</file>