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0"/>
  </p:notesMasterIdLst>
  <p:sldIdLst>
    <p:sldId id="257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884" r:id="rId12"/>
    <p:sldId id="265" r:id="rId13"/>
    <p:sldId id="2896" r:id="rId14"/>
    <p:sldId id="2890" r:id="rId15"/>
    <p:sldId id="2886" r:id="rId16"/>
    <p:sldId id="2897" r:id="rId17"/>
    <p:sldId id="2889" r:id="rId18"/>
    <p:sldId id="28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365125"/>
            <a:ext cx="11306629" cy="5962197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25/5/2022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5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microsoft.com/office/2007/relationships/hdphoto" Target="../media/hdphoto9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4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microsoft.com/office/2007/relationships/hdphoto" Target="../media/hdphoto19.wdp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8.wdp"/><Relationship Id="rId5" Type="http://schemas.openxmlformats.org/officeDocument/2006/relationships/image" Target="../media/image32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1.wdp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2.wdp"/><Relationship Id="rId5" Type="http://schemas.openxmlformats.org/officeDocument/2006/relationships/image" Target="../media/image40.png"/><Relationship Id="rId4" Type="http://schemas.microsoft.com/office/2007/relationships/hdphoto" Target="../media/hdphoto1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3.xml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8.xml"/><Relationship Id="rId11" Type="http://schemas.openxmlformats.org/officeDocument/2006/relationships/image" Target="../media/image7.png"/><Relationship Id="rId24" Type="http://schemas.openxmlformats.org/officeDocument/2006/relationships/image" Target="../media/image21.png"/><Relationship Id="rId5" Type="http://schemas.microsoft.com/office/2007/relationships/hdphoto" Target="../media/hdphoto10.wdp"/><Relationship Id="rId15" Type="http://schemas.openxmlformats.org/officeDocument/2006/relationships/image" Target="../media/image4.png"/><Relationship Id="rId23" Type="http://schemas.microsoft.com/office/2007/relationships/hdphoto" Target="../media/hdphoto12.wdp"/><Relationship Id="rId10" Type="http://schemas.openxmlformats.org/officeDocument/2006/relationships/image" Target="../media/image18.png"/><Relationship Id="rId19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0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4.xml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slide" Target="slide6.xml"/><Relationship Id="rId7" Type="http://schemas.openxmlformats.org/officeDocument/2006/relationships/slide" Target="slide8.xml"/><Relationship Id="rId12" Type="http://schemas.microsoft.com/office/2007/relationships/hdphoto" Target="../media/hdphoto3.wdp"/><Relationship Id="rId17" Type="http://schemas.openxmlformats.org/officeDocument/2006/relationships/slide" Target="slide7.xml"/><Relationship Id="rId2" Type="http://schemas.openxmlformats.org/officeDocument/2006/relationships/image" Target="../media/image23.jpeg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7.xml"/><Relationship Id="rId6" Type="http://schemas.microsoft.com/office/2007/relationships/hdphoto" Target="../media/hdphoto14.wdp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5" Type="http://schemas.openxmlformats.org/officeDocument/2006/relationships/image" Target="../media/image7.png"/><Relationship Id="rId23" Type="http://schemas.microsoft.com/office/2007/relationships/hdphoto" Target="../media/hdphoto12.wdp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slide" Target="slide5.xml"/><Relationship Id="rId14" Type="http://schemas.openxmlformats.org/officeDocument/2006/relationships/image" Target="../media/image6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Hướng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dẫn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Không có mô tả.">
            <a:extLst>
              <a:ext uri="{FF2B5EF4-FFF2-40B4-BE49-F238E27FC236}">
                <a16:creationId xmlns:a16="http://schemas.microsoft.com/office/drawing/2014/main" id="{9485C8EA-6675-4142-B77E-7AF55228E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D60581-7D17-4B73-B231-04BA473016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D8D27FE-ED44-4A2E-B1A3-0C00DB1C08D5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BBCCADF3-84C4-445E-B00F-D9C54005BAC2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C934491-28A6-41B2-857D-135ABC83E4D5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FC3C7AF-8534-49A0-80AF-29F525A45E1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436931-2BF2-4FBF-966B-52C4D68F1C68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8EF6D40-130A-4B12-882F-569D42B8D64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44DF44D-6CCA-42A4-8F08-7490D83F3F0B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BF4B507-3323-4336-86ED-F264EB57FA50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561B587-E4CF-4540-9E31-2B3D0A441F4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C12B431-7A5F-4BB3-8292-57D23E931E81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C85219E-84D6-4974-990A-D507D9E5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47D0CF3-98B9-4D72-A377-10745CD8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7BCF558-D4C2-4B9C-8449-27A7F7A7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4614356-642B-4AFC-AA11-5CB0C967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62F3104-B478-429A-AF3E-3BCD6D6D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B529557-3CE2-4825-B2E4-578CD742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AFE13FE-50DD-48C4-B6BB-165E2C048EF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6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8373135-EF08-4AAF-B981-E3F44B8C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E7FF57-3587-43B3-B0AC-BA749C57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BA05EB9-D193-4ED1-8478-BC2051967B76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88FE5B8-7D28-4FCE-BF29-06F5B0D4EA67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88FE5B8-7D28-4FCE-BF29-06F5B0D4E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43A15D5-F8DE-47FC-8208-F7599C44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2CFE9E5-E5D1-43DE-BBFA-01F07CD0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Parallelogram 72">
            <a:extLst>
              <a:ext uri="{FF2B5EF4-FFF2-40B4-BE49-F238E27FC236}">
                <a16:creationId xmlns:a16="http://schemas.microsoft.com/office/drawing/2014/main" id="{381B1C9E-7FC4-4AE1-B0E9-7BC30F02ABC1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B765701-8F9C-4BAB-8904-A68323218974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A2BBA4-A01A-4217-8022-A583BAD2CFEA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5C3CDD0-DE8C-4288-BD63-7FAB7ED9888C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A93023C-66E2-435E-B3CB-E5CC544CB958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7412176-2940-49B1-B253-1D6407434FDE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70648C2-A235-405C-843E-32328E8DC067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712D75F-7E99-49C4-8033-B964E44767A5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D24E8-5495-41C5-9015-7807D47D3C56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7535FA2-5D77-4461-8700-B84AA6C3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D5A23A8-4D21-4499-8165-43ACC976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DAE7D0C-CF93-4B25-B2D8-9B78CA4B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Arrow: Right 84">
            <a:extLst>
              <a:ext uri="{FF2B5EF4-FFF2-40B4-BE49-F238E27FC236}">
                <a16:creationId xmlns:a16="http://schemas.microsoft.com/office/drawing/2014/main" id="{0BFC8CF0-4548-448D-B859-D6B2703C1793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7A23708-25AD-4C96-B699-A5F9DCB3DF14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8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CCB2F05-1405-46AF-AD9F-D433A91A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D494610-3FB2-4D09-99C8-6B14F849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BE62246-3FE2-4E12-AC1A-FAED0A7E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CD282E2-FF09-4E1C-B3B5-25C8060C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7F76DB-7C02-4069-8207-C16A1036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C46570A-A97E-4DE4-810C-4219A23B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EF63875-B01D-47B7-B028-B0B7AB92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 uiExpand="1" build="p"/>
      <p:bldP spid="70" grpId="0" animBg="1"/>
      <p:bldP spid="73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DFFABC-A6CF-4EE4-8A83-5EEEB0FCB2AD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33B1598-F52B-4464-A04D-13BA74E63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0838D7-C96C-4CF2-BEC5-9E2DBA09DF05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Lập bảng chia 5 từ bảng nhân 5.</a:t>
              </a:r>
            </a:p>
          </p:txBody>
        </p:sp>
      </p:grpSp>
      <p:pic>
        <p:nvPicPr>
          <p:cNvPr id="43" name="Picture 4" descr="Không có mô tả.">
            <a:extLst>
              <a:ext uri="{FF2B5EF4-FFF2-40B4-BE49-F238E27FC236}">
                <a16:creationId xmlns:a16="http://schemas.microsoft.com/office/drawing/2014/main" id="{AB1A242F-F9C3-456F-86CA-D5CC73374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9DEC33A-38A9-4D51-94D7-B9FC45880B4F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8">
                <a:extLst>
                  <a:ext uri="{FF2B5EF4-FFF2-40B4-BE49-F238E27FC236}">
                    <a16:creationId xmlns:a16="http://schemas.microsoft.com/office/drawing/2014/main" id="{DFDEED8B-D937-4112-8F8E-492F51E83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723074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8">
                <a:extLst>
                  <a:ext uri="{FF2B5EF4-FFF2-40B4-BE49-F238E27FC236}">
                    <a16:creationId xmlns:a16="http://schemas.microsoft.com/office/drawing/2014/main" id="{DFDEED8B-D937-4112-8F8E-492F51E83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723074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93478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195604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292391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392391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492391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592391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692391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801099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891304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60" t="-991304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437BC6C-E25D-4EFC-B96B-52F5272059A6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318F9B8-F1BF-46A6-A4C5-87BF68ED4E5F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DD9EBC-FE95-4565-AE04-5246DCA61F91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646CF10-6098-4853-8B21-9C7D84309F04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6F8A791-AFD0-4ECF-9CFF-B2347B75EA49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679F039-82AA-4DB2-876B-1FDCDCCD7F7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FA4549-E5AD-4DA5-9407-B60DB0895257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5FAEC9-7F6A-4D95-B976-71847438A958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5EA374-AAF0-4450-A2F1-860E5EA5C0A1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3E53B5-DA33-4A93-B1CB-179E17E5C8F2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ED8EF7-A9FE-4A02-890F-4EE745CB1DDC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  <p:bldP spid="5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Không có mô tả.">
            <a:extLst>
              <a:ext uri="{FF2B5EF4-FFF2-40B4-BE49-F238E27FC236}">
                <a16:creationId xmlns:a16="http://schemas.microsoft.com/office/drawing/2014/main" id="{344CAF1F-8A8E-4745-88B3-BB18AD56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BCB11C0-4C33-4E26-83F1-126AFC04534D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2E58E37-18EA-46A8-B195-2942A2B66BE9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691C8BC-18DD-440F-8E4A-E4EC8376ED3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3899FF9-FED3-4B17-8BD2-4445A848122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07D760F-F83C-46FD-BE76-A92CA74C928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234EAE-A678-4FDF-A8C0-5B4D11FCA1B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17">
                <a:extLst>
                  <a:ext uri="{FF2B5EF4-FFF2-40B4-BE49-F238E27FC236}">
                    <a16:creationId xmlns:a16="http://schemas.microsoft.com/office/drawing/2014/main" id="{A0DB9516-A55A-4E85-9CE0-6F1C4F2CE7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728796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17">
                <a:extLst>
                  <a:ext uri="{FF2B5EF4-FFF2-40B4-BE49-F238E27FC236}">
                    <a16:creationId xmlns:a16="http://schemas.microsoft.com/office/drawing/2014/main" id="{A0DB9516-A55A-4E85-9CE0-6F1C4F2CE7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728796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A180BD2-63C1-48CA-B9D9-852F946F7941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126C40-4692-486F-B41A-7D16579307D4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6F006F-E2A1-4714-ADAC-3F59B43C4193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39757B-EF0B-4AF2-B841-DA89770099F2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F62380B-DF1B-41EB-8A19-E6164FC657FD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23F056-4F79-48C1-A6E6-B6E49EB84AE3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358243-DCAF-4D2B-8E8E-55AFE6A553D5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EFFB40-8390-4F43-8F5A-C387272F29EF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05BE64-6B8A-4ED0-A3F2-C447463210A7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0F4BF0-1CAE-4DA3-9991-F7FEFA60BF8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DDE42A4-8EA3-4766-BFAD-FCC3A75709DE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C1E3F8E-1DB5-4C72-95AB-AB22D57B74E2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FC518D-7ED8-46FE-8C27-ECF20E9CE9F0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49627C-66E4-4E41-87F8-C9184F89147E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5522773-A27C-4942-B5D9-DFF415DA2EB8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55D838B-B2D0-493B-917C-2A82DC3FA6D0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EFD98FC-97B8-480C-8631-92BEDBFC1707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B1A80F-5B58-4D9C-88E6-5ADB667E6BC9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C3B08F-E471-428C-A3BE-44F650366CB0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32260FA-DAF1-4BC1-9E70-801143AE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54111"/>
            <a:ext cx="11800114" cy="6629718"/>
          </a:xfrm>
          <a:custGeom>
            <a:avLst/>
            <a:gdLst>
              <a:gd name="connsiteX0" fmla="*/ 0 w 11800114"/>
              <a:gd name="connsiteY0" fmla="*/ 288525 h 6629718"/>
              <a:gd name="connsiteX1" fmla="*/ 288525 w 11800114"/>
              <a:gd name="connsiteY1" fmla="*/ 0 h 6629718"/>
              <a:gd name="connsiteX2" fmla="*/ 542521 w 11800114"/>
              <a:gd name="connsiteY2" fmla="*/ 0 h 6629718"/>
              <a:gd name="connsiteX3" fmla="*/ 1133208 w 11800114"/>
              <a:gd name="connsiteY3" fmla="*/ 0 h 6629718"/>
              <a:gd name="connsiteX4" fmla="*/ 1723896 w 11800114"/>
              <a:gd name="connsiteY4" fmla="*/ 0 h 6629718"/>
              <a:gd name="connsiteX5" fmla="*/ 2202353 w 11800114"/>
              <a:gd name="connsiteY5" fmla="*/ 0 h 6629718"/>
              <a:gd name="connsiteX6" fmla="*/ 3017502 w 11800114"/>
              <a:gd name="connsiteY6" fmla="*/ 0 h 6629718"/>
              <a:gd name="connsiteX7" fmla="*/ 3383728 w 11800114"/>
              <a:gd name="connsiteY7" fmla="*/ 0 h 6629718"/>
              <a:gd name="connsiteX8" fmla="*/ 4198877 w 11800114"/>
              <a:gd name="connsiteY8" fmla="*/ 0 h 6629718"/>
              <a:gd name="connsiteX9" fmla="*/ 4565103 w 11800114"/>
              <a:gd name="connsiteY9" fmla="*/ 0 h 6629718"/>
              <a:gd name="connsiteX10" fmla="*/ 5268021 w 11800114"/>
              <a:gd name="connsiteY10" fmla="*/ 0 h 6629718"/>
              <a:gd name="connsiteX11" fmla="*/ 6083170 w 11800114"/>
              <a:gd name="connsiteY11" fmla="*/ 0 h 6629718"/>
              <a:gd name="connsiteX12" fmla="*/ 6337166 w 11800114"/>
              <a:gd name="connsiteY12" fmla="*/ 0 h 6629718"/>
              <a:gd name="connsiteX13" fmla="*/ 7152315 w 11800114"/>
              <a:gd name="connsiteY13" fmla="*/ 0 h 6629718"/>
              <a:gd name="connsiteX14" fmla="*/ 7967464 w 11800114"/>
              <a:gd name="connsiteY14" fmla="*/ 0 h 6629718"/>
              <a:gd name="connsiteX15" fmla="*/ 8221459 w 11800114"/>
              <a:gd name="connsiteY15" fmla="*/ 0 h 6629718"/>
              <a:gd name="connsiteX16" fmla="*/ 8812147 w 11800114"/>
              <a:gd name="connsiteY16" fmla="*/ 0 h 6629718"/>
              <a:gd name="connsiteX17" fmla="*/ 9290604 w 11800114"/>
              <a:gd name="connsiteY17" fmla="*/ 0 h 6629718"/>
              <a:gd name="connsiteX18" fmla="*/ 9769061 w 11800114"/>
              <a:gd name="connsiteY18" fmla="*/ 0 h 6629718"/>
              <a:gd name="connsiteX19" fmla="*/ 10247518 w 11800114"/>
              <a:gd name="connsiteY19" fmla="*/ 0 h 6629718"/>
              <a:gd name="connsiteX20" fmla="*/ 10501513 w 11800114"/>
              <a:gd name="connsiteY20" fmla="*/ 0 h 6629718"/>
              <a:gd name="connsiteX21" fmla="*/ 11511589 w 11800114"/>
              <a:gd name="connsiteY21" fmla="*/ 0 h 6629718"/>
              <a:gd name="connsiteX22" fmla="*/ 11800114 w 11800114"/>
              <a:gd name="connsiteY22" fmla="*/ 288525 h 6629718"/>
              <a:gd name="connsiteX23" fmla="*/ 11800114 w 11800114"/>
              <a:gd name="connsiteY23" fmla="*/ 657188 h 6629718"/>
              <a:gd name="connsiteX24" fmla="*/ 11800114 w 11800114"/>
              <a:gd name="connsiteY24" fmla="*/ 1207430 h 6629718"/>
              <a:gd name="connsiteX25" fmla="*/ 11800114 w 11800114"/>
              <a:gd name="connsiteY25" fmla="*/ 1818199 h 6629718"/>
              <a:gd name="connsiteX26" fmla="*/ 11800114 w 11800114"/>
              <a:gd name="connsiteY26" fmla="*/ 2307915 h 6629718"/>
              <a:gd name="connsiteX27" fmla="*/ 11800114 w 11800114"/>
              <a:gd name="connsiteY27" fmla="*/ 2737104 h 6629718"/>
              <a:gd name="connsiteX28" fmla="*/ 11800114 w 11800114"/>
              <a:gd name="connsiteY28" fmla="*/ 3166294 h 6629718"/>
              <a:gd name="connsiteX29" fmla="*/ 11800114 w 11800114"/>
              <a:gd name="connsiteY29" fmla="*/ 3777063 h 6629718"/>
              <a:gd name="connsiteX30" fmla="*/ 11800114 w 11800114"/>
              <a:gd name="connsiteY30" fmla="*/ 4145725 h 6629718"/>
              <a:gd name="connsiteX31" fmla="*/ 11800114 w 11800114"/>
              <a:gd name="connsiteY31" fmla="*/ 4635441 h 6629718"/>
              <a:gd name="connsiteX32" fmla="*/ 11800114 w 11800114"/>
              <a:gd name="connsiteY32" fmla="*/ 5185684 h 6629718"/>
              <a:gd name="connsiteX33" fmla="*/ 11800114 w 11800114"/>
              <a:gd name="connsiteY33" fmla="*/ 5614873 h 6629718"/>
              <a:gd name="connsiteX34" fmla="*/ 11800114 w 11800114"/>
              <a:gd name="connsiteY34" fmla="*/ 6341193 h 6629718"/>
              <a:gd name="connsiteX35" fmla="*/ 11511589 w 11800114"/>
              <a:gd name="connsiteY35" fmla="*/ 6629718 h 6629718"/>
              <a:gd name="connsiteX36" fmla="*/ 10808671 w 11800114"/>
              <a:gd name="connsiteY36" fmla="*/ 6629718 h 6629718"/>
              <a:gd name="connsiteX37" fmla="*/ 10217983 w 11800114"/>
              <a:gd name="connsiteY37" fmla="*/ 6629718 h 6629718"/>
              <a:gd name="connsiteX38" fmla="*/ 9515065 w 11800114"/>
              <a:gd name="connsiteY38" fmla="*/ 6629718 h 6629718"/>
              <a:gd name="connsiteX39" fmla="*/ 8812147 w 11800114"/>
              <a:gd name="connsiteY39" fmla="*/ 6629718 h 6629718"/>
              <a:gd name="connsiteX40" fmla="*/ 7996998 w 11800114"/>
              <a:gd name="connsiteY40" fmla="*/ 6629718 h 6629718"/>
              <a:gd name="connsiteX41" fmla="*/ 7406310 w 11800114"/>
              <a:gd name="connsiteY41" fmla="*/ 6629718 h 6629718"/>
              <a:gd name="connsiteX42" fmla="*/ 7152315 w 11800114"/>
              <a:gd name="connsiteY42" fmla="*/ 6629718 h 6629718"/>
              <a:gd name="connsiteX43" fmla="*/ 6337166 w 11800114"/>
              <a:gd name="connsiteY43" fmla="*/ 6629718 h 6629718"/>
              <a:gd name="connsiteX44" fmla="*/ 5746478 w 11800114"/>
              <a:gd name="connsiteY44" fmla="*/ 6629718 h 6629718"/>
              <a:gd name="connsiteX45" fmla="*/ 5155791 w 11800114"/>
              <a:gd name="connsiteY45" fmla="*/ 6629718 h 6629718"/>
              <a:gd name="connsiteX46" fmla="*/ 4789564 w 11800114"/>
              <a:gd name="connsiteY46" fmla="*/ 6629718 h 6629718"/>
              <a:gd name="connsiteX47" fmla="*/ 3974415 w 11800114"/>
              <a:gd name="connsiteY47" fmla="*/ 6629718 h 6629718"/>
              <a:gd name="connsiteX48" fmla="*/ 3608189 w 11800114"/>
              <a:gd name="connsiteY48" fmla="*/ 6629718 h 6629718"/>
              <a:gd name="connsiteX49" fmla="*/ 2793040 w 11800114"/>
              <a:gd name="connsiteY49" fmla="*/ 6629718 h 6629718"/>
              <a:gd name="connsiteX50" fmla="*/ 2539045 w 11800114"/>
              <a:gd name="connsiteY50" fmla="*/ 6629718 h 6629718"/>
              <a:gd name="connsiteX51" fmla="*/ 1836126 w 11800114"/>
              <a:gd name="connsiteY51" fmla="*/ 6629718 h 6629718"/>
              <a:gd name="connsiteX52" fmla="*/ 1020978 w 11800114"/>
              <a:gd name="connsiteY52" fmla="*/ 6629718 h 6629718"/>
              <a:gd name="connsiteX53" fmla="*/ 288525 w 11800114"/>
              <a:gd name="connsiteY53" fmla="*/ 6629718 h 6629718"/>
              <a:gd name="connsiteX54" fmla="*/ 0 w 11800114"/>
              <a:gd name="connsiteY54" fmla="*/ 6341193 h 6629718"/>
              <a:gd name="connsiteX55" fmla="*/ 0 w 11800114"/>
              <a:gd name="connsiteY55" fmla="*/ 5912004 h 6629718"/>
              <a:gd name="connsiteX56" fmla="*/ 0 w 11800114"/>
              <a:gd name="connsiteY56" fmla="*/ 5422288 h 6629718"/>
              <a:gd name="connsiteX57" fmla="*/ 0 w 11800114"/>
              <a:gd name="connsiteY57" fmla="*/ 4750992 h 6629718"/>
              <a:gd name="connsiteX58" fmla="*/ 0 w 11800114"/>
              <a:gd name="connsiteY58" fmla="*/ 4140223 h 6629718"/>
              <a:gd name="connsiteX59" fmla="*/ 0 w 11800114"/>
              <a:gd name="connsiteY59" fmla="*/ 3771560 h 6629718"/>
              <a:gd name="connsiteX60" fmla="*/ 0 w 11800114"/>
              <a:gd name="connsiteY60" fmla="*/ 3402898 h 6629718"/>
              <a:gd name="connsiteX61" fmla="*/ 0 w 11800114"/>
              <a:gd name="connsiteY61" fmla="*/ 2731602 h 6629718"/>
              <a:gd name="connsiteX62" fmla="*/ 0 w 11800114"/>
              <a:gd name="connsiteY62" fmla="*/ 2362939 h 6629718"/>
              <a:gd name="connsiteX63" fmla="*/ 0 w 11800114"/>
              <a:gd name="connsiteY63" fmla="*/ 1994277 h 6629718"/>
              <a:gd name="connsiteX64" fmla="*/ 0 w 11800114"/>
              <a:gd name="connsiteY64" fmla="*/ 1383508 h 6629718"/>
              <a:gd name="connsiteX65" fmla="*/ 0 w 11800114"/>
              <a:gd name="connsiteY65" fmla="*/ 288525 h 66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00114" h="6629718" fill="none" extrusionOk="0">
                <a:moveTo>
                  <a:pt x="0" y="288525"/>
                </a:moveTo>
                <a:cubicBezTo>
                  <a:pt x="3906" y="129965"/>
                  <a:pt x="84635" y="-5366"/>
                  <a:pt x="288525" y="0"/>
                </a:cubicBezTo>
                <a:cubicBezTo>
                  <a:pt x="361509" y="-8778"/>
                  <a:pt x="449229" y="1971"/>
                  <a:pt x="542521" y="0"/>
                </a:cubicBezTo>
                <a:cubicBezTo>
                  <a:pt x="635813" y="-1971"/>
                  <a:pt x="955749" y="21092"/>
                  <a:pt x="1133208" y="0"/>
                </a:cubicBezTo>
                <a:cubicBezTo>
                  <a:pt x="1310667" y="-21092"/>
                  <a:pt x="1580397" y="54352"/>
                  <a:pt x="1723896" y="0"/>
                </a:cubicBezTo>
                <a:cubicBezTo>
                  <a:pt x="1867395" y="-54352"/>
                  <a:pt x="1997737" y="46838"/>
                  <a:pt x="2202353" y="0"/>
                </a:cubicBezTo>
                <a:cubicBezTo>
                  <a:pt x="2406969" y="-46838"/>
                  <a:pt x="2662458" y="64665"/>
                  <a:pt x="3017502" y="0"/>
                </a:cubicBezTo>
                <a:cubicBezTo>
                  <a:pt x="3372546" y="-64665"/>
                  <a:pt x="3269806" y="37969"/>
                  <a:pt x="3383728" y="0"/>
                </a:cubicBezTo>
                <a:cubicBezTo>
                  <a:pt x="3497650" y="-37969"/>
                  <a:pt x="3895627" y="53219"/>
                  <a:pt x="4198877" y="0"/>
                </a:cubicBezTo>
                <a:cubicBezTo>
                  <a:pt x="4502127" y="-53219"/>
                  <a:pt x="4414081" y="5079"/>
                  <a:pt x="4565103" y="0"/>
                </a:cubicBezTo>
                <a:cubicBezTo>
                  <a:pt x="4716125" y="-5079"/>
                  <a:pt x="4957222" y="82842"/>
                  <a:pt x="5268021" y="0"/>
                </a:cubicBezTo>
                <a:cubicBezTo>
                  <a:pt x="5578820" y="-82842"/>
                  <a:pt x="5683836" y="54877"/>
                  <a:pt x="6083170" y="0"/>
                </a:cubicBezTo>
                <a:cubicBezTo>
                  <a:pt x="6482504" y="-54877"/>
                  <a:pt x="6263223" y="14434"/>
                  <a:pt x="6337166" y="0"/>
                </a:cubicBezTo>
                <a:cubicBezTo>
                  <a:pt x="6411109" y="-14434"/>
                  <a:pt x="6872832" y="89689"/>
                  <a:pt x="7152315" y="0"/>
                </a:cubicBezTo>
                <a:cubicBezTo>
                  <a:pt x="7431798" y="-89689"/>
                  <a:pt x="7797402" y="80090"/>
                  <a:pt x="7967464" y="0"/>
                </a:cubicBezTo>
                <a:cubicBezTo>
                  <a:pt x="8137526" y="-80090"/>
                  <a:pt x="8105295" y="28340"/>
                  <a:pt x="8221459" y="0"/>
                </a:cubicBezTo>
                <a:cubicBezTo>
                  <a:pt x="8337623" y="-28340"/>
                  <a:pt x="8681982" y="69497"/>
                  <a:pt x="8812147" y="0"/>
                </a:cubicBezTo>
                <a:cubicBezTo>
                  <a:pt x="8942312" y="-69497"/>
                  <a:pt x="9065506" y="56364"/>
                  <a:pt x="9290604" y="0"/>
                </a:cubicBezTo>
                <a:cubicBezTo>
                  <a:pt x="9515702" y="-56364"/>
                  <a:pt x="9554823" y="8902"/>
                  <a:pt x="9769061" y="0"/>
                </a:cubicBezTo>
                <a:cubicBezTo>
                  <a:pt x="9983299" y="-8902"/>
                  <a:pt x="10029536" y="35377"/>
                  <a:pt x="10247518" y="0"/>
                </a:cubicBezTo>
                <a:cubicBezTo>
                  <a:pt x="10465500" y="-35377"/>
                  <a:pt x="10427692" y="2142"/>
                  <a:pt x="10501513" y="0"/>
                </a:cubicBezTo>
                <a:cubicBezTo>
                  <a:pt x="10575334" y="-2142"/>
                  <a:pt x="11147110" y="43549"/>
                  <a:pt x="11511589" y="0"/>
                </a:cubicBezTo>
                <a:cubicBezTo>
                  <a:pt x="11663480" y="37555"/>
                  <a:pt x="11789322" y="108888"/>
                  <a:pt x="11800114" y="288525"/>
                </a:cubicBezTo>
                <a:cubicBezTo>
                  <a:pt x="11834538" y="471281"/>
                  <a:pt x="11786608" y="558862"/>
                  <a:pt x="11800114" y="657188"/>
                </a:cubicBezTo>
                <a:cubicBezTo>
                  <a:pt x="11813620" y="755514"/>
                  <a:pt x="11753102" y="980456"/>
                  <a:pt x="11800114" y="1207430"/>
                </a:cubicBezTo>
                <a:cubicBezTo>
                  <a:pt x="11847126" y="1434404"/>
                  <a:pt x="11745461" y="1606526"/>
                  <a:pt x="11800114" y="1818199"/>
                </a:cubicBezTo>
                <a:cubicBezTo>
                  <a:pt x="11854767" y="2029872"/>
                  <a:pt x="11780071" y="2189539"/>
                  <a:pt x="11800114" y="2307915"/>
                </a:cubicBezTo>
                <a:cubicBezTo>
                  <a:pt x="11820157" y="2426291"/>
                  <a:pt x="11799756" y="2647747"/>
                  <a:pt x="11800114" y="2737104"/>
                </a:cubicBezTo>
                <a:cubicBezTo>
                  <a:pt x="11800472" y="2826461"/>
                  <a:pt x="11799470" y="3053711"/>
                  <a:pt x="11800114" y="3166294"/>
                </a:cubicBezTo>
                <a:cubicBezTo>
                  <a:pt x="11800758" y="3278877"/>
                  <a:pt x="11754267" y="3587679"/>
                  <a:pt x="11800114" y="3777063"/>
                </a:cubicBezTo>
                <a:cubicBezTo>
                  <a:pt x="11845961" y="3966447"/>
                  <a:pt x="11768256" y="3981632"/>
                  <a:pt x="11800114" y="4145725"/>
                </a:cubicBezTo>
                <a:cubicBezTo>
                  <a:pt x="11831972" y="4309818"/>
                  <a:pt x="11780162" y="4408493"/>
                  <a:pt x="11800114" y="4635441"/>
                </a:cubicBezTo>
                <a:cubicBezTo>
                  <a:pt x="11820066" y="4862389"/>
                  <a:pt x="11760412" y="4980865"/>
                  <a:pt x="11800114" y="5185684"/>
                </a:cubicBezTo>
                <a:cubicBezTo>
                  <a:pt x="11839816" y="5390503"/>
                  <a:pt x="11766169" y="5485704"/>
                  <a:pt x="11800114" y="5614873"/>
                </a:cubicBezTo>
                <a:cubicBezTo>
                  <a:pt x="11834059" y="5744042"/>
                  <a:pt x="11762331" y="6140938"/>
                  <a:pt x="11800114" y="6341193"/>
                </a:cubicBezTo>
                <a:cubicBezTo>
                  <a:pt x="11768666" y="6506206"/>
                  <a:pt x="11703634" y="6608402"/>
                  <a:pt x="11511589" y="6629718"/>
                </a:cubicBezTo>
                <a:cubicBezTo>
                  <a:pt x="11173319" y="6677103"/>
                  <a:pt x="10967158" y="6580238"/>
                  <a:pt x="10808671" y="6629718"/>
                </a:cubicBezTo>
                <a:cubicBezTo>
                  <a:pt x="10650184" y="6679198"/>
                  <a:pt x="10417798" y="6589314"/>
                  <a:pt x="10217983" y="6629718"/>
                </a:cubicBezTo>
                <a:cubicBezTo>
                  <a:pt x="10018168" y="6670122"/>
                  <a:pt x="9796277" y="6595715"/>
                  <a:pt x="9515065" y="6629718"/>
                </a:cubicBezTo>
                <a:cubicBezTo>
                  <a:pt x="9233853" y="6663721"/>
                  <a:pt x="9053861" y="6569235"/>
                  <a:pt x="8812147" y="6629718"/>
                </a:cubicBezTo>
                <a:cubicBezTo>
                  <a:pt x="8570433" y="6690201"/>
                  <a:pt x="8364560" y="6606878"/>
                  <a:pt x="7996998" y="6629718"/>
                </a:cubicBezTo>
                <a:cubicBezTo>
                  <a:pt x="7629436" y="6652558"/>
                  <a:pt x="7604094" y="6576864"/>
                  <a:pt x="7406310" y="6629718"/>
                </a:cubicBezTo>
                <a:cubicBezTo>
                  <a:pt x="7208526" y="6682572"/>
                  <a:pt x="7246483" y="6602523"/>
                  <a:pt x="7152315" y="6629718"/>
                </a:cubicBezTo>
                <a:cubicBezTo>
                  <a:pt x="7058148" y="6656913"/>
                  <a:pt x="6573832" y="6539828"/>
                  <a:pt x="6337166" y="6629718"/>
                </a:cubicBezTo>
                <a:cubicBezTo>
                  <a:pt x="6100500" y="6719608"/>
                  <a:pt x="5884897" y="6592085"/>
                  <a:pt x="5746478" y="6629718"/>
                </a:cubicBezTo>
                <a:cubicBezTo>
                  <a:pt x="5608059" y="6667351"/>
                  <a:pt x="5303390" y="6562125"/>
                  <a:pt x="5155791" y="6629718"/>
                </a:cubicBezTo>
                <a:cubicBezTo>
                  <a:pt x="5008192" y="6697311"/>
                  <a:pt x="4875915" y="6614984"/>
                  <a:pt x="4789564" y="6629718"/>
                </a:cubicBezTo>
                <a:cubicBezTo>
                  <a:pt x="4703213" y="6644452"/>
                  <a:pt x="4282565" y="6552148"/>
                  <a:pt x="3974415" y="6629718"/>
                </a:cubicBezTo>
                <a:cubicBezTo>
                  <a:pt x="3666265" y="6707288"/>
                  <a:pt x="3770353" y="6597473"/>
                  <a:pt x="3608189" y="6629718"/>
                </a:cubicBezTo>
                <a:cubicBezTo>
                  <a:pt x="3446025" y="6661963"/>
                  <a:pt x="2958173" y="6567006"/>
                  <a:pt x="2793040" y="6629718"/>
                </a:cubicBezTo>
                <a:cubicBezTo>
                  <a:pt x="2627907" y="6692430"/>
                  <a:pt x="2665886" y="6615510"/>
                  <a:pt x="2539045" y="6629718"/>
                </a:cubicBezTo>
                <a:cubicBezTo>
                  <a:pt x="2412204" y="6643926"/>
                  <a:pt x="2041953" y="6548343"/>
                  <a:pt x="1836126" y="6629718"/>
                </a:cubicBezTo>
                <a:cubicBezTo>
                  <a:pt x="1630299" y="6711093"/>
                  <a:pt x="1385898" y="6547252"/>
                  <a:pt x="1020978" y="6629718"/>
                </a:cubicBezTo>
                <a:cubicBezTo>
                  <a:pt x="656058" y="6712184"/>
                  <a:pt x="540650" y="6603285"/>
                  <a:pt x="288525" y="6629718"/>
                </a:cubicBezTo>
                <a:cubicBezTo>
                  <a:pt x="107556" y="6650145"/>
                  <a:pt x="12671" y="6518305"/>
                  <a:pt x="0" y="6341193"/>
                </a:cubicBezTo>
                <a:cubicBezTo>
                  <a:pt x="-43189" y="6133577"/>
                  <a:pt x="26069" y="6003203"/>
                  <a:pt x="0" y="5912004"/>
                </a:cubicBezTo>
                <a:cubicBezTo>
                  <a:pt x="-26069" y="5820805"/>
                  <a:pt x="23300" y="5591665"/>
                  <a:pt x="0" y="5422288"/>
                </a:cubicBezTo>
                <a:cubicBezTo>
                  <a:pt x="-23300" y="5252911"/>
                  <a:pt x="64141" y="5002142"/>
                  <a:pt x="0" y="4750992"/>
                </a:cubicBezTo>
                <a:cubicBezTo>
                  <a:pt x="-64141" y="4499842"/>
                  <a:pt x="58543" y="4407079"/>
                  <a:pt x="0" y="4140223"/>
                </a:cubicBezTo>
                <a:cubicBezTo>
                  <a:pt x="-58543" y="3873367"/>
                  <a:pt x="9771" y="3917179"/>
                  <a:pt x="0" y="3771560"/>
                </a:cubicBezTo>
                <a:cubicBezTo>
                  <a:pt x="-9771" y="3625941"/>
                  <a:pt x="267" y="3571581"/>
                  <a:pt x="0" y="3402898"/>
                </a:cubicBezTo>
                <a:cubicBezTo>
                  <a:pt x="-267" y="3234215"/>
                  <a:pt x="25975" y="2993729"/>
                  <a:pt x="0" y="2731602"/>
                </a:cubicBezTo>
                <a:cubicBezTo>
                  <a:pt x="-25975" y="2469475"/>
                  <a:pt x="29846" y="2541835"/>
                  <a:pt x="0" y="2362939"/>
                </a:cubicBezTo>
                <a:cubicBezTo>
                  <a:pt x="-29846" y="2184043"/>
                  <a:pt x="3697" y="2132498"/>
                  <a:pt x="0" y="1994277"/>
                </a:cubicBezTo>
                <a:cubicBezTo>
                  <a:pt x="-3697" y="1856056"/>
                  <a:pt x="5938" y="1680029"/>
                  <a:pt x="0" y="1383508"/>
                </a:cubicBezTo>
                <a:cubicBezTo>
                  <a:pt x="-5938" y="1086987"/>
                  <a:pt x="90939" y="548885"/>
                  <a:pt x="0" y="288525"/>
                </a:cubicBezTo>
                <a:close/>
              </a:path>
              <a:path w="11800114" h="6629718" stroke="0" extrusionOk="0">
                <a:moveTo>
                  <a:pt x="0" y="288525"/>
                </a:moveTo>
                <a:cubicBezTo>
                  <a:pt x="-20436" y="116571"/>
                  <a:pt x="99138" y="11274"/>
                  <a:pt x="288525" y="0"/>
                </a:cubicBezTo>
                <a:cubicBezTo>
                  <a:pt x="556391" y="-30944"/>
                  <a:pt x="824595" y="49462"/>
                  <a:pt x="1103674" y="0"/>
                </a:cubicBezTo>
                <a:cubicBezTo>
                  <a:pt x="1382753" y="-49462"/>
                  <a:pt x="1483720" y="49643"/>
                  <a:pt x="1582131" y="0"/>
                </a:cubicBezTo>
                <a:cubicBezTo>
                  <a:pt x="1680542" y="-49643"/>
                  <a:pt x="1797783" y="38800"/>
                  <a:pt x="1948357" y="0"/>
                </a:cubicBezTo>
                <a:cubicBezTo>
                  <a:pt x="2098931" y="-38800"/>
                  <a:pt x="2433090" y="68387"/>
                  <a:pt x="2651275" y="0"/>
                </a:cubicBezTo>
                <a:cubicBezTo>
                  <a:pt x="2869460" y="-68387"/>
                  <a:pt x="2986145" y="40402"/>
                  <a:pt x="3129732" y="0"/>
                </a:cubicBezTo>
                <a:cubicBezTo>
                  <a:pt x="3273319" y="-40402"/>
                  <a:pt x="3589849" y="16157"/>
                  <a:pt x="3944881" y="0"/>
                </a:cubicBezTo>
                <a:cubicBezTo>
                  <a:pt x="4299913" y="-16157"/>
                  <a:pt x="4160702" y="32475"/>
                  <a:pt x="4311107" y="0"/>
                </a:cubicBezTo>
                <a:cubicBezTo>
                  <a:pt x="4461512" y="-32475"/>
                  <a:pt x="4896068" y="56382"/>
                  <a:pt x="5126256" y="0"/>
                </a:cubicBezTo>
                <a:cubicBezTo>
                  <a:pt x="5356444" y="-56382"/>
                  <a:pt x="5298708" y="20368"/>
                  <a:pt x="5380252" y="0"/>
                </a:cubicBezTo>
                <a:cubicBezTo>
                  <a:pt x="5461796" y="-20368"/>
                  <a:pt x="5793530" y="54488"/>
                  <a:pt x="5970940" y="0"/>
                </a:cubicBezTo>
                <a:cubicBezTo>
                  <a:pt x="6148350" y="-54488"/>
                  <a:pt x="6428660" y="33236"/>
                  <a:pt x="6561627" y="0"/>
                </a:cubicBezTo>
                <a:cubicBezTo>
                  <a:pt x="6694594" y="-33236"/>
                  <a:pt x="6850524" y="24118"/>
                  <a:pt x="7040084" y="0"/>
                </a:cubicBezTo>
                <a:cubicBezTo>
                  <a:pt x="7229644" y="-24118"/>
                  <a:pt x="7485639" y="28251"/>
                  <a:pt x="7855233" y="0"/>
                </a:cubicBezTo>
                <a:cubicBezTo>
                  <a:pt x="8224827" y="-28251"/>
                  <a:pt x="8309562" y="17546"/>
                  <a:pt x="8670382" y="0"/>
                </a:cubicBezTo>
                <a:cubicBezTo>
                  <a:pt x="9031202" y="-17546"/>
                  <a:pt x="8871345" y="36620"/>
                  <a:pt x="9036608" y="0"/>
                </a:cubicBezTo>
                <a:cubicBezTo>
                  <a:pt x="9201871" y="-36620"/>
                  <a:pt x="9457000" y="58131"/>
                  <a:pt x="9627296" y="0"/>
                </a:cubicBezTo>
                <a:cubicBezTo>
                  <a:pt x="9797592" y="-58131"/>
                  <a:pt x="10071204" y="14892"/>
                  <a:pt x="10442444" y="0"/>
                </a:cubicBezTo>
                <a:cubicBezTo>
                  <a:pt x="10813684" y="-14892"/>
                  <a:pt x="11205137" y="32993"/>
                  <a:pt x="11511589" y="0"/>
                </a:cubicBezTo>
                <a:cubicBezTo>
                  <a:pt x="11669040" y="3392"/>
                  <a:pt x="11823846" y="146812"/>
                  <a:pt x="11800114" y="288525"/>
                </a:cubicBezTo>
                <a:cubicBezTo>
                  <a:pt x="11817231" y="436748"/>
                  <a:pt x="11792474" y="540383"/>
                  <a:pt x="11800114" y="717714"/>
                </a:cubicBezTo>
                <a:cubicBezTo>
                  <a:pt x="11807754" y="895045"/>
                  <a:pt x="11752913" y="1011252"/>
                  <a:pt x="11800114" y="1267957"/>
                </a:cubicBezTo>
                <a:cubicBezTo>
                  <a:pt x="11847315" y="1524662"/>
                  <a:pt x="11771424" y="1523896"/>
                  <a:pt x="11800114" y="1697146"/>
                </a:cubicBezTo>
                <a:cubicBezTo>
                  <a:pt x="11828804" y="1870396"/>
                  <a:pt x="11745480" y="1983361"/>
                  <a:pt x="11800114" y="2247388"/>
                </a:cubicBezTo>
                <a:cubicBezTo>
                  <a:pt x="11854748" y="2511415"/>
                  <a:pt x="11791689" y="2531440"/>
                  <a:pt x="11800114" y="2616051"/>
                </a:cubicBezTo>
                <a:cubicBezTo>
                  <a:pt x="11808539" y="2700662"/>
                  <a:pt x="11759113" y="2812079"/>
                  <a:pt x="11800114" y="2984713"/>
                </a:cubicBezTo>
                <a:cubicBezTo>
                  <a:pt x="11841115" y="3157347"/>
                  <a:pt x="11756378" y="3343457"/>
                  <a:pt x="11800114" y="3534956"/>
                </a:cubicBezTo>
                <a:cubicBezTo>
                  <a:pt x="11843850" y="3726455"/>
                  <a:pt x="11788053" y="3868688"/>
                  <a:pt x="11800114" y="3964145"/>
                </a:cubicBezTo>
                <a:cubicBezTo>
                  <a:pt x="11812175" y="4059602"/>
                  <a:pt x="11738701" y="4363436"/>
                  <a:pt x="11800114" y="4574914"/>
                </a:cubicBezTo>
                <a:cubicBezTo>
                  <a:pt x="11861527" y="4786392"/>
                  <a:pt x="11759056" y="4828023"/>
                  <a:pt x="11800114" y="5004104"/>
                </a:cubicBezTo>
                <a:cubicBezTo>
                  <a:pt x="11841172" y="5180185"/>
                  <a:pt x="11732086" y="5332314"/>
                  <a:pt x="11800114" y="5614873"/>
                </a:cubicBezTo>
                <a:cubicBezTo>
                  <a:pt x="11868142" y="5897432"/>
                  <a:pt x="11793014" y="6169656"/>
                  <a:pt x="11800114" y="6341193"/>
                </a:cubicBezTo>
                <a:cubicBezTo>
                  <a:pt x="11821515" y="6463385"/>
                  <a:pt x="11661828" y="6626226"/>
                  <a:pt x="11511589" y="6629718"/>
                </a:cubicBezTo>
                <a:cubicBezTo>
                  <a:pt x="11386330" y="6666751"/>
                  <a:pt x="11234735" y="6610205"/>
                  <a:pt x="11033132" y="6629718"/>
                </a:cubicBezTo>
                <a:cubicBezTo>
                  <a:pt x="10831529" y="6649231"/>
                  <a:pt x="10830956" y="6629217"/>
                  <a:pt x="10666906" y="6629718"/>
                </a:cubicBezTo>
                <a:cubicBezTo>
                  <a:pt x="10502856" y="6630219"/>
                  <a:pt x="10295059" y="6599085"/>
                  <a:pt x="9963988" y="6629718"/>
                </a:cubicBezTo>
                <a:cubicBezTo>
                  <a:pt x="9632917" y="6660351"/>
                  <a:pt x="9780750" y="6606111"/>
                  <a:pt x="9597761" y="6629718"/>
                </a:cubicBezTo>
                <a:cubicBezTo>
                  <a:pt x="9414772" y="6653325"/>
                  <a:pt x="9451054" y="6603403"/>
                  <a:pt x="9343766" y="6629718"/>
                </a:cubicBezTo>
                <a:cubicBezTo>
                  <a:pt x="9236478" y="6656033"/>
                  <a:pt x="9058407" y="6590187"/>
                  <a:pt x="8977539" y="6629718"/>
                </a:cubicBezTo>
                <a:cubicBezTo>
                  <a:pt x="8896671" y="6669249"/>
                  <a:pt x="8721615" y="6600553"/>
                  <a:pt x="8499082" y="6629718"/>
                </a:cubicBezTo>
                <a:cubicBezTo>
                  <a:pt x="8276549" y="6658883"/>
                  <a:pt x="8192148" y="6622799"/>
                  <a:pt x="7908395" y="6629718"/>
                </a:cubicBezTo>
                <a:cubicBezTo>
                  <a:pt x="7624642" y="6636637"/>
                  <a:pt x="7670869" y="6626803"/>
                  <a:pt x="7542168" y="6629718"/>
                </a:cubicBezTo>
                <a:cubicBezTo>
                  <a:pt x="7413467" y="6632633"/>
                  <a:pt x="7074870" y="6619570"/>
                  <a:pt x="6727020" y="6629718"/>
                </a:cubicBezTo>
                <a:cubicBezTo>
                  <a:pt x="6379170" y="6639866"/>
                  <a:pt x="6306687" y="6577500"/>
                  <a:pt x="6136332" y="6629718"/>
                </a:cubicBezTo>
                <a:cubicBezTo>
                  <a:pt x="5965977" y="6681936"/>
                  <a:pt x="5527453" y="6624266"/>
                  <a:pt x="5321183" y="6629718"/>
                </a:cubicBezTo>
                <a:cubicBezTo>
                  <a:pt x="5114913" y="6635170"/>
                  <a:pt x="4867032" y="6619376"/>
                  <a:pt x="4618265" y="6629718"/>
                </a:cubicBezTo>
                <a:cubicBezTo>
                  <a:pt x="4369498" y="6640060"/>
                  <a:pt x="4252837" y="6606657"/>
                  <a:pt x="4139808" y="6629718"/>
                </a:cubicBezTo>
                <a:cubicBezTo>
                  <a:pt x="4026779" y="6652779"/>
                  <a:pt x="3780333" y="6580393"/>
                  <a:pt x="3436890" y="6629718"/>
                </a:cubicBezTo>
                <a:cubicBezTo>
                  <a:pt x="3093447" y="6679043"/>
                  <a:pt x="3215981" y="6626610"/>
                  <a:pt x="3070663" y="6629718"/>
                </a:cubicBezTo>
                <a:cubicBezTo>
                  <a:pt x="2925345" y="6632826"/>
                  <a:pt x="2764846" y="6581062"/>
                  <a:pt x="2479976" y="6629718"/>
                </a:cubicBezTo>
                <a:cubicBezTo>
                  <a:pt x="2195106" y="6678374"/>
                  <a:pt x="2304001" y="6618681"/>
                  <a:pt x="2225980" y="6629718"/>
                </a:cubicBezTo>
                <a:cubicBezTo>
                  <a:pt x="2147959" y="6640755"/>
                  <a:pt x="1767185" y="6594327"/>
                  <a:pt x="1410831" y="6629718"/>
                </a:cubicBezTo>
                <a:cubicBezTo>
                  <a:pt x="1054477" y="6665109"/>
                  <a:pt x="954545" y="6604565"/>
                  <a:pt x="820144" y="6629718"/>
                </a:cubicBezTo>
                <a:cubicBezTo>
                  <a:pt x="685743" y="6654871"/>
                  <a:pt x="457904" y="6624715"/>
                  <a:pt x="288525" y="6629718"/>
                </a:cubicBezTo>
                <a:cubicBezTo>
                  <a:pt x="132083" y="6635920"/>
                  <a:pt x="-2015" y="6508781"/>
                  <a:pt x="0" y="6341193"/>
                </a:cubicBezTo>
                <a:cubicBezTo>
                  <a:pt x="-58622" y="6133947"/>
                  <a:pt x="34881" y="5917106"/>
                  <a:pt x="0" y="5730424"/>
                </a:cubicBezTo>
                <a:cubicBezTo>
                  <a:pt x="-34881" y="5543742"/>
                  <a:pt x="30180" y="5293721"/>
                  <a:pt x="0" y="5119655"/>
                </a:cubicBezTo>
                <a:cubicBezTo>
                  <a:pt x="-30180" y="4945589"/>
                  <a:pt x="16319" y="4706740"/>
                  <a:pt x="0" y="4448359"/>
                </a:cubicBezTo>
                <a:cubicBezTo>
                  <a:pt x="-16319" y="4189978"/>
                  <a:pt x="32734" y="4127162"/>
                  <a:pt x="0" y="3837589"/>
                </a:cubicBezTo>
                <a:cubicBezTo>
                  <a:pt x="-32734" y="3548016"/>
                  <a:pt x="44335" y="3480896"/>
                  <a:pt x="0" y="3166294"/>
                </a:cubicBezTo>
                <a:cubicBezTo>
                  <a:pt x="-44335" y="2851693"/>
                  <a:pt x="29754" y="2769767"/>
                  <a:pt x="0" y="2555524"/>
                </a:cubicBezTo>
                <a:cubicBezTo>
                  <a:pt x="-29754" y="2341281"/>
                  <a:pt x="28843" y="2299110"/>
                  <a:pt x="0" y="2126335"/>
                </a:cubicBezTo>
                <a:cubicBezTo>
                  <a:pt x="-28843" y="1953560"/>
                  <a:pt x="4456" y="1673492"/>
                  <a:pt x="0" y="1515566"/>
                </a:cubicBezTo>
                <a:cubicBezTo>
                  <a:pt x="-4456" y="1357640"/>
                  <a:pt x="23689" y="1143903"/>
                  <a:pt x="0" y="1025850"/>
                </a:cubicBezTo>
                <a:cubicBezTo>
                  <a:pt x="-23689" y="907797"/>
                  <a:pt x="3972" y="533409"/>
                  <a:pt x="0" y="288525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Picture 4" descr="Không có mô tả.">
            <a:extLst>
              <a:ext uri="{FF2B5EF4-FFF2-40B4-BE49-F238E27FC236}">
                <a16:creationId xmlns:a16="http://schemas.microsoft.com/office/drawing/2014/main" id="{197A43F4-233E-415B-A873-BB3753A33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886FAA7-D1F3-48DD-B487-000AAC74A45A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E3F8F-6722-4499-847E-683FA2CC17D1}"/>
              </a:ext>
            </a:extLst>
          </p:cNvPr>
          <p:cNvSpPr txBox="1"/>
          <p:nvPr/>
        </p:nvSpPr>
        <p:spPr>
          <a:xfrm>
            <a:off x="1336734" y="1390854"/>
            <a:ext cx="4759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50413-FC96-4E1C-BF95-367BB66E2B7A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1057F-DA91-43EA-A87E-02B297CF002B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số bó hoa cúc là: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B52F78-B276-40DB-BC52-88393140D79B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5 = 8 (bó)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3471B-7C28-4C8F-8F51-7CCC571FBB25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bó hoa cúc.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AE9E87-7801-4BA0-9F65-FD99AB8D88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5510" y="508556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91" y="495300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508405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12 : ? = 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14 : 2 = 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7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Nhà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Hùng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nuôi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Biết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tất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18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tai.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9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8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táo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chia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đều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mấy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1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chiếc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giống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 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915482" y="1973958"/>
            <a:ext cx="6361036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44: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5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518</Words>
  <Application>Microsoft Office PowerPoint</Application>
  <PresentationFormat>Widescreen</PresentationFormat>
  <Paragraphs>127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</cp:revision>
  <dcterms:created xsi:type="dcterms:W3CDTF">2021-07-09T06:30:31Z</dcterms:created>
  <dcterms:modified xsi:type="dcterms:W3CDTF">2022-05-25T14:11:08Z</dcterms:modified>
</cp:coreProperties>
</file>