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7" r:id="rId3"/>
    <p:sldId id="268" r:id="rId4"/>
    <p:sldId id="270" r:id="rId5"/>
    <p:sldId id="271" r:id="rId6"/>
    <p:sldId id="272" r:id="rId7"/>
    <p:sldId id="273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3A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846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fld id="{7F764593-26CA-4FE9-9A60-20FD14433B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95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781628" y="239316"/>
            <a:ext cx="5638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 PHÒNG GIÁO DỤC ĐẠI LỘC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937658" y="536121"/>
            <a:ext cx="5791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TRƯỜNG TIỂU HỌC LÊ DẬT</a:t>
            </a:r>
          </a:p>
        </p:txBody>
      </p:sp>
      <p:pic>
        <p:nvPicPr>
          <p:cNvPr id="14340" name="Picture 4" descr="Buomba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175668" y="2175669"/>
            <a:ext cx="5143500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1" name="Picture 5" descr="Buomba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7175"/>
            <a:ext cx="91440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447800" y="3105150"/>
            <a:ext cx="6477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057400" y="4343188"/>
            <a:ext cx="5410200" cy="46166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Giáo viên: Nguyễn Thị Thắm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3657600" y="2286000"/>
            <a:ext cx="2057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-8382000" y="1428750"/>
            <a:ext cx="11049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        </a:t>
            </a:r>
          </a:p>
        </p:txBody>
      </p:sp>
      <p:pic>
        <p:nvPicPr>
          <p:cNvPr id="14346" name="Picture 10" descr="Buomba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29150"/>
            <a:ext cx="91440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7" name="Picture 11" descr="Buomba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6153150" y="2152650"/>
            <a:ext cx="51435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3505200" y="873834"/>
            <a:ext cx="2667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6237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3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6" presetID="2" presetClass="entr" presetSubtype="2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3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3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3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42" grpId="0"/>
      <p:bldP spid="1434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362200" y="57150"/>
            <a:ext cx="487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21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2020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191000" y="382732"/>
            <a:ext cx="99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066800" y="800100"/>
            <a:ext cx="69342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endParaRPr lang="en-US" sz="2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52400" y="1257300"/>
            <a:ext cx="1638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838200" y="2956944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>
            <a:off x="838200" y="2853035"/>
            <a:ext cx="0" cy="171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1676400" y="2853035"/>
            <a:ext cx="0" cy="171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381000" y="2724150"/>
            <a:ext cx="38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1676400" y="2724150"/>
            <a:ext cx="38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914400" y="2491085"/>
            <a:ext cx="7758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2cm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405245" y="3247159"/>
            <a:ext cx="38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3352800" y="3257550"/>
            <a:ext cx="38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6164" name="AutoShape 20"/>
          <p:cNvSpPr>
            <a:spLocks/>
          </p:cNvSpPr>
          <p:nvPr/>
        </p:nvSpPr>
        <p:spPr bwMode="auto">
          <a:xfrm rot="5400000">
            <a:off x="1971312" y="2473165"/>
            <a:ext cx="248378" cy="25146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1905000" y="3824118"/>
            <a:ext cx="10217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?cm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9" name="Line 25"/>
          <p:cNvSpPr>
            <a:spLocks noChangeShapeType="1"/>
          </p:cNvSpPr>
          <p:nvPr/>
        </p:nvSpPr>
        <p:spPr bwMode="auto">
          <a:xfrm>
            <a:off x="838200" y="3486150"/>
            <a:ext cx="838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82" name="Line 38"/>
          <p:cNvSpPr>
            <a:spLocks noChangeShapeType="1"/>
          </p:cNvSpPr>
          <p:nvPr/>
        </p:nvSpPr>
        <p:spPr bwMode="auto">
          <a:xfrm>
            <a:off x="3810000" y="2269182"/>
            <a:ext cx="0" cy="17503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1447800" y="1253657"/>
            <a:ext cx="73221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2cm,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CD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197426" y="1642494"/>
            <a:ext cx="79559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AB.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CD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xăng-ti-mét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 Box 9"/>
          <p:cNvSpPr txBox="1">
            <a:spLocks noChangeArrowheads="1"/>
          </p:cNvSpPr>
          <p:nvPr/>
        </p:nvSpPr>
        <p:spPr bwMode="auto">
          <a:xfrm>
            <a:off x="936913" y="2145687"/>
            <a:ext cx="17300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tắt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1"/>
          <p:cNvSpPr txBox="1">
            <a:spLocks noChangeArrowheads="1"/>
          </p:cNvSpPr>
          <p:nvPr/>
        </p:nvSpPr>
        <p:spPr bwMode="auto">
          <a:xfrm>
            <a:off x="5715000" y="2114550"/>
            <a:ext cx="1371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Line 11"/>
          <p:cNvSpPr>
            <a:spLocks noChangeShapeType="1"/>
          </p:cNvSpPr>
          <p:nvPr/>
        </p:nvSpPr>
        <p:spPr bwMode="auto">
          <a:xfrm>
            <a:off x="2514600" y="3401291"/>
            <a:ext cx="0" cy="171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Line 10"/>
          <p:cNvSpPr>
            <a:spLocks noChangeShapeType="1"/>
          </p:cNvSpPr>
          <p:nvPr/>
        </p:nvSpPr>
        <p:spPr bwMode="auto">
          <a:xfrm>
            <a:off x="1676400" y="348615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Line 10"/>
          <p:cNvSpPr>
            <a:spLocks noChangeShapeType="1"/>
          </p:cNvSpPr>
          <p:nvPr/>
        </p:nvSpPr>
        <p:spPr bwMode="auto">
          <a:xfrm>
            <a:off x="838200" y="348615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Line 11"/>
          <p:cNvSpPr>
            <a:spLocks noChangeShapeType="1"/>
          </p:cNvSpPr>
          <p:nvPr/>
        </p:nvSpPr>
        <p:spPr bwMode="auto">
          <a:xfrm>
            <a:off x="838200" y="3411682"/>
            <a:ext cx="0" cy="171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Line 12"/>
          <p:cNvSpPr>
            <a:spLocks noChangeShapeType="1"/>
          </p:cNvSpPr>
          <p:nvPr/>
        </p:nvSpPr>
        <p:spPr bwMode="auto">
          <a:xfrm>
            <a:off x="1676400" y="3411682"/>
            <a:ext cx="0" cy="171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Line 25"/>
          <p:cNvSpPr>
            <a:spLocks noChangeShapeType="1"/>
          </p:cNvSpPr>
          <p:nvPr/>
        </p:nvSpPr>
        <p:spPr bwMode="auto">
          <a:xfrm>
            <a:off x="1690254" y="3486150"/>
            <a:ext cx="838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Line 25"/>
          <p:cNvSpPr>
            <a:spLocks noChangeShapeType="1"/>
          </p:cNvSpPr>
          <p:nvPr/>
        </p:nvSpPr>
        <p:spPr bwMode="auto">
          <a:xfrm>
            <a:off x="2514600" y="3486150"/>
            <a:ext cx="838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Line 10"/>
          <p:cNvSpPr>
            <a:spLocks noChangeShapeType="1"/>
          </p:cNvSpPr>
          <p:nvPr/>
        </p:nvSpPr>
        <p:spPr bwMode="auto">
          <a:xfrm>
            <a:off x="2514600" y="348615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Line 11"/>
          <p:cNvSpPr>
            <a:spLocks noChangeShapeType="1"/>
          </p:cNvSpPr>
          <p:nvPr/>
        </p:nvSpPr>
        <p:spPr bwMode="auto">
          <a:xfrm>
            <a:off x="3352800" y="3409950"/>
            <a:ext cx="0" cy="171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3270774" y="1642494"/>
            <a:ext cx="14097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6477000" y="1657350"/>
            <a:ext cx="2057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oup 58"/>
          <p:cNvGrpSpPr>
            <a:grpSpLocks/>
          </p:cNvGrpSpPr>
          <p:nvPr/>
        </p:nvGrpSpPr>
        <p:grpSpPr bwMode="auto">
          <a:xfrm flipV="1">
            <a:off x="3124200" y="2059866"/>
            <a:ext cx="4679950" cy="45719"/>
            <a:chOff x="2000249" y="1676400"/>
            <a:chExt cx="6076951" cy="69851"/>
          </a:xfrm>
        </p:grpSpPr>
        <p:cxnSp>
          <p:nvCxnSpPr>
            <p:cNvPr id="60" name="Straight Connector 59"/>
            <p:cNvCxnSpPr/>
            <p:nvPr/>
          </p:nvCxnSpPr>
          <p:spPr>
            <a:xfrm>
              <a:off x="2000249" y="1676400"/>
              <a:ext cx="607695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2000249" y="1746251"/>
              <a:ext cx="607695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8" name="Straight Connector 67"/>
          <p:cNvCxnSpPr/>
          <p:nvPr/>
        </p:nvCxnSpPr>
        <p:spPr>
          <a:xfrm>
            <a:off x="500232" y="2059866"/>
            <a:ext cx="1828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39"/>
          <p:cNvSpPr>
            <a:spLocks noChangeArrowheads="1"/>
          </p:cNvSpPr>
          <p:nvPr/>
        </p:nvSpPr>
        <p:spPr bwMode="auto">
          <a:xfrm>
            <a:off x="4495800" y="2495550"/>
            <a:ext cx="3624710" cy="1200329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CD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x 3 = 6 (cm)</a:t>
            </a:r>
          </a:p>
          <a:p>
            <a:pPr algn="ctr"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6 cm.</a:t>
            </a:r>
          </a:p>
        </p:txBody>
      </p:sp>
      <p:sp>
        <p:nvSpPr>
          <p:cNvPr id="74" name="Rectangle 2"/>
          <p:cNvSpPr>
            <a:spLocks noChangeArrowheads="1"/>
          </p:cNvSpPr>
          <p:nvPr/>
        </p:nvSpPr>
        <p:spPr bwMode="auto">
          <a:xfrm>
            <a:off x="4107882" y="3910182"/>
            <a:ext cx="4807518" cy="830997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dirty="0" err="1" smtClean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b="1" dirty="0" smtClean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400" b="1" dirty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b="1" dirty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b="1" dirty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b="1" dirty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                                       </a:t>
            </a:r>
            <a:r>
              <a:rPr lang="en-US" sz="2400" b="1" dirty="0" smtClean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b="1" dirty="0" err="1" smtClean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dirty="0" smtClean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b="1" dirty="0" smtClean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 smtClean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 dirty="0">
              <a:solidFill>
                <a:srgbClr val="3A3AF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Rectangle 2"/>
          <p:cNvSpPr>
            <a:spLocks noChangeArrowheads="1"/>
          </p:cNvSpPr>
          <p:nvPr/>
        </p:nvSpPr>
        <p:spPr bwMode="auto">
          <a:xfrm>
            <a:off x="4110564" y="3907521"/>
            <a:ext cx="4807518" cy="830997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dirty="0" err="1" smtClean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b="1" dirty="0" smtClean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400" b="1" dirty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b="1" dirty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b="1" dirty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b="1" dirty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                                       </a:t>
            </a:r>
            <a:r>
              <a:rPr lang="en-US" sz="2400" b="1" dirty="0" smtClean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b="1" dirty="0" err="1" smtClean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400" b="1" dirty="0" smtClean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dirty="0" smtClean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b="1" dirty="0" smtClean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b="1" dirty="0">
                <a:solidFill>
                  <a:srgbClr val="3A3A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80734" y="3877014"/>
            <a:ext cx="4731318" cy="923330"/>
          </a:xfrm>
          <a:prstGeom prst="rect">
            <a:avLst/>
          </a:prstGeom>
          <a:noFill/>
          <a:ln w="19050">
            <a:solidFill>
              <a:srgbClr val="3A3AF0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Straight Connector 47"/>
          <p:cNvCxnSpPr>
            <a:endCxn id="51" idx="0"/>
          </p:cNvCxnSpPr>
          <p:nvPr/>
        </p:nvCxnSpPr>
        <p:spPr>
          <a:xfrm>
            <a:off x="837306" y="2974266"/>
            <a:ext cx="894" cy="437416"/>
          </a:xfrm>
          <a:prstGeom prst="line">
            <a:avLst/>
          </a:prstGeom>
          <a:ln w="12700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1676400" y="3002613"/>
            <a:ext cx="0" cy="407337"/>
          </a:xfrm>
          <a:prstGeom prst="line">
            <a:avLst/>
          </a:prstGeom>
          <a:ln w="12700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599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20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15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20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6500"/>
                            </p:stCondLst>
                            <p:childTnLst>
                              <p:par>
                                <p:cTn id="1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8500"/>
                            </p:stCondLst>
                            <p:childTnLst>
                              <p:par>
                                <p:cTn id="1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9000"/>
                            </p:stCondLst>
                            <p:childTnLst>
                              <p:par>
                                <p:cTn id="127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1000"/>
                            </p:stCondLst>
                            <p:childTnLst>
                              <p:par>
                                <p:cTn id="1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1500"/>
                            </p:stCondLst>
                            <p:childTnLst>
                              <p:par>
                                <p:cTn id="13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3500"/>
                            </p:stCondLst>
                            <p:childTnLst>
                              <p:par>
                                <p:cTn id="1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4000"/>
                            </p:stCondLst>
                            <p:childTnLst>
                              <p:par>
                                <p:cTn id="143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6000"/>
                            </p:stCondLst>
                            <p:childTnLst>
                              <p:par>
                                <p:cTn id="14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6500"/>
                            </p:stCondLst>
                            <p:childTnLst>
                              <p:par>
                                <p:cTn id="15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500"/>
                            </p:stCondLst>
                            <p:childTnLst>
                              <p:par>
                                <p:cTn id="19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00"/>
                            </p:stCondLst>
                            <p:childTnLst>
                              <p:par>
                                <p:cTn id="19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  <p:bldP spid="6152" grpId="0"/>
      <p:bldP spid="6153" grpId="0"/>
      <p:bldP spid="6154" grpId="0" animBg="1"/>
      <p:bldP spid="6155" grpId="0" animBg="1"/>
      <p:bldP spid="6156" grpId="0" animBg="1"/>
      <p:bldP spid="6157" grpId="0"/>
      <p:bldP spid="6158" grpId="0"/>
      <p:bldP spid="6161" grpId="0"/>
      <p:bldP spid="6162" grpId="0"/>
      <p:bldP spid="6163" grpId="0"/>
      <p:bldP spid="6164" grpId="0" animBg="1"/>
      <p:bldP spid="6165" grpId="0"/>
      <p:bldP spid="6169" grpId="0" animBg="1"/>
      <p:bldP spid="6169" grpId="1" animBg="1"/>
      <p:bldP spid="6182" grpId="0" animBg="1"/>
      <p:bldP spid="42" grpId="0"/>
      <p:bldP spid="43" grpId="0"/>
      <p:bldP spid="44" grpId="0"/>
      <p:bldP spid="45" grpId="1"/>
      <p:bldP spid="46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3" grpId="1" animBg="1"/>
      <p:bldP spid="54" grpId="0" animBg="1"/>
      <p:bldP spid="54" grpId="1" animBg="1"/>
      <p:bldP spid="55" grpId="0" animBg="1"/>
      <p:bldP spid="56" grpId="0" animBg="1"/>
      <p:bldP spid="73" grpId="0" build="allAtOnce"/>
      <p:bldP spid="74" grpId="1"/>
      <p:bldP spid="74" grpId="2"/>
      <p:bldP spid="76" grpId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362200" y="57150"/>
            <a:ext cx="487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21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2020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191000" y="382732"/>
            <a:ext cx="99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066800" y="800100"/>
            <a:ext cx="69342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endParaRPr lang="en-US" sz="2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AutoShape 10"/>
          <p:cNvSpPr>
            <a:spLocks noChangeArrowheads="1"/>
          </p:cNvSpPr>
          <p:nvPr/>
        </p:nvSpPr>
        <p:spPr bwMode="auto">
          <a:xfrm>
            <a:off x="152400" y="1292543"/>
            <a:ext cx="1524000" cy="517208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Oval 49"/>
          <p:cNvSpPr>
            <a:spLocks noChangeArrowheads="1"/>
          </p:cNvSpPr>
          <p:nvPr/>
        </p:nvSpPr>
        <p:spPr bwMode="auto">
          <a:xfrm>
            <a:off x="8077200" y="1123950"/>
            <a:ext cx="990600" cy="4381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CCEC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SGK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Rectangle 38"/>
          <p:cNvSpPr>
            <a:spLocks noChangeArrowheads="1"/>
          </p:cNvSpPr>
          <p:nvPr/>
        </p:nvSpPr>
        <p:spPr bwMode="auto">
          <a:xfrm>
            <a:off x="266700" y="1754332"/>
            <a:ext cx="8534400" cy="830997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1. </a:t>
            </a:r>
            <a:r>
              <a:rPr lang="en-US" sz="24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nay </a:t>
            </a:r>
            <a:r>
              <a:rPr lang="en-US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Rectangle 39"/>
          <p:cNvSpPr>
            <a:spLocks noChangeArrowheads="1"/>
          </p:cNvSpPr>
          <p:nvPr/>
        </p:nvSpPr>
        <p:spPr bwMode="auto">
          <a:xfrm>
            <a:off x="5167888" y="2724150"/>
            <a:ext cx="3390672" cy="156966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 x 2 = 12 (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12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4" name="Rectangle 2"/>
          <p:cNvSpPr>
            <a:spLocks noChangeArrowheads="1"/>
          </p:cNvSpPr>
          <p:nvPr/>
        </p:nvSpPr>
        <p:spPr bwMode="auto">
          <a:xfrm>
            <a:off x="1524000" y="2643485"/>
            <a:ext cx="1611312" cy="46166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1" u="sng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4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tắt</a:t>
            </a:r>
            <a:endParaRPr lang="en-US" sz="2400" b="1" u="sng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5" name="Group 64"/>
          <p:cNvGrpSpPr>
            <a:grpSpLocks/>
          </p:cNvGrpSpPr>
          <p:nvPr/>
        </p:nvGrpSpPr>
        <p:grpSpPr bwMode="auto">
          <a:xfrm>
            <a:off x="1662833" y="4291921"/>
            <a:ext cx="2299567" cy="10391"/>
            <a:chOff x="1489942" y="3522923"/>
            <a:chExt cx="2299566" cy="12440"/>
          </a:xfrm>
        </p:grpSpPr>
        <p:cxnSp>
          <p:nvCxnSpPr>
            <p:cNvPr id="67" name="Straight Arrow Connector 66"/>
            <p:cNvCxnSpPr/>
            <p:nvPr/>
          </p:nvCxnSpPr>
          <p:spPr bwMode="auto">
            <a:xfrm>
              <a:off x="1489942" y="3522923"/>
              <a:ext cx="1146175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 bwMode="auto">
            <a:xfrm>
              <a:off x="2641745" y="3535363"/>
              <a:ext cx="1147763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71"/>
          <p:cNvGrpSpPr>
            <a:grpSpLocks/>
          </p:cNvGrpSpPr>
          <p:nvPr/>
        </p:nvGrpSpPr>
        <p:grpSpPr bwMode="auto">
          <a:xfrm>
            <a:off x="1582596" y="3105150"/>
            <a:ext cx="1363659" cy="713732"/>
            <a:chOff x="2421735" y="2167732"/>
            <a:chExt cx="1363659" cy="945029"/>
          </a:xfrm>
        </p:grpSpPr>
        <p:grpSp>
          <p:nvGrpSpPr>
            <p:cNvPr id="75" name="Group 15"/>
            <p:cNvGrpSpPr>
              <a:grpSpLocks/>
            </p:cNvGrpSpPr>
            <p:nvPr/>
          </p:nvGrpSpPr>
          <p:grpSpPr bwMode="auto">
            <a:xfrm rot="10800000">
              <a:off x="2421735" y="2167732"/>
              <a:ext cx="1363659" cy="865546"/>
              <a:chOff x="4684478" y="4868513"/>
              <a:chExt cx="1363511" cy="865121"/>
            </a:xfrm>
          </p:grpSpPr>
          <p:sp>
            <p:nvSpPr>
              <p:cNvPr id="78" name="TextBox 77"/>
              <p:cNvSpPr txBox="1"/>
              <p:nvPr/>
            </p:nvSpPr>
            <p:spPr bwMode="auto">
              <a:xfrm rot="10800000">
                <a:off x="4684478" y="5122659"/>
                <a:ext cx="1363511" cy="610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6 </a:t>
                </a:r>
                <a:r>
                  <a:rPr lang="en-US" sz="2400" b="1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tuổi</a:t>
                </a:r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9" name="AutoShape 195"/>
              <p:cNvSpPr>
                <a:spLocks/>
              </p:cNvSpPr>
              <p:nvPr/>
            </p:nvSpPr>
            <p:spPr bwMode="auto">
              <a:xfrm rot="16200000">
                <a:off x="5231690" y="4452905"/>
                <a:ext cx="306320" cy="1137535"/>
              </a:xfrm>
              <a:prstGeom prst="leftBrace">
                <a:avLst>
                  <a:gd name="adj1" fmla="val 113333"/>
                  <a:gd name="adj2" fmla="val 50000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  <a:defRPr/>
                </a:pPr>
                <a:endParaRPr lang="vi-VN" sz="24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77" name="Straight Arrow Connector 76"/>
            <p:cNvCxnSpPr/>
            <p:nvPr/>
          </p:nvCxnSpPr>
          <p:spPr bwMode="auto">
            <a:xfrm>
              <a:off x="2486818" y="3112761"/>
              <a:ext cx="1146175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Rectangle 2"/>
          <p:cNvSpPr>
            <a:spLocks noChangeArrowheads="1"/>
          </p:cNvSpPr>
          <p:nvPr/>
        </p:nvSpPr>
        <p:spPr bwMode="auto">
          <a:xfrm>
            <a:off x="685800" y="3513959"/>
            <a:ext cx="990600" cy="46166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Rectangle 2"/>
          <p:cNvSpPr>
            <a:spLocks noChangeArrowheads="1"/>
          </p:cNvSpPr>
          <p:nvPr/>
        </p:nvSpPr>
        <p:spPr bwMode="auto">
          <a:xfrm>
            <a:off x="723389" y="3986080"/>
            <a:ext cx="855662" cy="46166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5" name="Straight Connector 84"/>
          <p:cNvCxnSpPr/>
          <p:nvPr/>
        </p:nvCxnSpPr>
        <p:spPr>
          <a:xfrm>
            <a:off x="1652942" y="3840398"/>
            <a:ext cx="9891" cy="462023"/>
          </a:xfrm>
          <a:prstGeom prst="line">
            <a:avLst/>
          </a:prstGeom>
          <a:ln w="28575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2793854" y="3818882"/>
            <a:ext cx="15155" cy="483537"/>
          </a:xfrm>
          <a:prstGeom prst="line">
            <a:avLst/>
          </a:prstGeom>
          <a:ln w="28575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Line 38"/>
          <p:cNvSpPr>
            <a:spLocks noChangeShapeType="1"/>
          </p:cNvSpPr>
          <p:nvPr/>
        </p:nvSpPr>
        <p:spPr bwMode="auto">
          <a:xfrm>
            <a:off x="4419600" y="2726382"/>
            <a:ext cx="0" cy="17503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8" name="Straight Connector 87"/>
          <p:cNvCxnSpPr/>
          <p:nvPr/>
        </p:nvCxnSpPr>
        <p:spPr>
          <a:xfrm>
            <a:off x="2189956" y="2160443"/>
            <a:ext cx="108664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3515591" y="2170834"/>
            <a:ext cx="326620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" name="Group 89"/>
          <p:cNvGrpSpPr>
            <a:grpSpLocks/>
          </p:cNvGrpSpPr>
          <p:nvPr/>
        </p:nvGrpSpPr>
        <p:grpSpPr bwMode="auto">
          <a:xfrm>
            <a:off x="381001" y="2561359"/>
            <a:ext cx="2352277" cy="45719"/>
            <a:chOff x="2000250" y="1676400"/>
            <a:chExt cx="6076950" cy="69851"/>
          </a:xfrm>
        </p:grpSpPr>
        <p:cxnSp>
          <p:nvCxnSpPr>
            <p:cNvPr id="91" name="Straight Connector 90"/>
            <p:cNvCxnSpPr/>
            <p:nvPr/>
          </p:nvCxnSpPr>
          <p:spPr>
            <a:xfrm>
              <a:off x="2000250" y="1676400"/>
              <a:ext cx="607695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2000250" y="1746251"/>
              <a:ext cx="607695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AutoShape 195"/>
          <p:cNvSpPr>
            <a:spLocks/>
          </p:cNvSpPr>
          <p:nvPr/>
        </p:nvSpPr>
        <p:spPr bwMode="auto">
          <a:xfrm rot="5400000" flipH="1">
            <a:off x="2758087" y="3315399"/>
            <a:ext cx="136059" cy="2320214"/>
          </a:xfrm>
          <a:prstGeom prst="leftBrace">
            <a:avLst>
              <a:gd name="adj1" fmla="val 131155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vi-VN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 bwMode="auto">
          <a:xfrm>
            <a:off x="2351809" y="4555413"/>
            <a:ext cx="1168402" cy="461663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137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8" grpId="1" animBg="1"/>
      <p:bldP spid="62" grpId="0"/>
      <p:bldP spid="64" grpId="0"/>
      <p:bldP spid="80" grpId="0"/>
      <p:bldP spid="81" grpId="0"/>
      <p:bldP spid="87" grpId="0" animBg="1"/>
      <p:bldP spid="38" grpId="0" animBg="1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362200" y="57150"/>
            <a:ext cx="487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21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2020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191000" y="382732"/>
            <a:ext cx="99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066800" y="800100"/>
            <a:ext cx="69342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endParaRPr lang="en-US" sz="2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AutoShape 10"/>
          <p:cNvSpPr>
            <a:spLocks noChangeArrowheads="1"/>
          </p:cNvSpPr>
          <p:nvPr/>
        </p:nvSpPr>
        <p:spPr bwMode="auto">
          <a:xfrm>
            <a:off x="152400" y="1140142"/>
            <a:ext cx="1524000" cy="517208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37"/>
          <p:cNvSpPr>
            <a:spLocks noChangeArrowheads="1"/>
          </p:cNvSpPr>
          <p:nvPr/>
        </p:nvSpPr>
        <p:spPr bwMode="auto">
          <a:xfrm>
            <a:off x="76200" y="1612323"/>
            <a:ext cx="8991600" cy="830997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2. Con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hái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cam,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hái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cam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con.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hái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cam?</a:t>
            </a: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38"/>
          <p:cNvSpPr>
            <a:spLocks noChangeArrowheads="1"/>
          </p:cNvSpPr>
          <p:nvPr/>
        </p:nvSpPr>
        <p:spPr bwMode="auto">
          <a:xfrm>
            <a:off x="4876800" y="2800350"/>
            <a:ext cx="4724400" cy="156966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2400" b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b="1" u="sng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hái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cam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7 x 5 = 35 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cam)</a:t>
            </a:r>
          </a:p>
          <a:p>
            <a:pPr algn="ctr"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400" b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 35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cam.</a:t>
            </a:r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666895" y="1992768"/>
            <a:ext cx="3117705" cy="102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3983182" y="2003159"/>
            <a:ext cx="4844906" cy="102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762000" y="2394413"/>
            <a:ext cx="4038600" cy="45719"/>
            <a:chOff x="2000250" y="1676400"/>
            <a:chExt cx="6076950" cy="69851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2000250" y="1676400"/>
              <a:ext cx="607695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2000250" y="1746251"/>
              <a:ext cx="607695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ectangle 2"/>
          <p:cNvSpPr>
            <a:spLocks noChangeArrowheads="1"/>
          </p:cNvSpPr>
          <p:nvPr/>
        </p:nvSpPr>
        <p:spPr bwMode="auto">
          <a:xfrm>
            <a:off x="990600" y="2571750"/>
            <a:ext cx="1352550" cy="46166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1" u="sng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4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tắt</a:t>
            </a:r>
            <a:endParaRPr lang="en-US" sz="2400" b="1" u="sng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7" name="Group 36"/>
          <p:cNvGrpSpPr>
            <a:grpSpLocks/>
          </p:cNvGrpSpPr>
          <p:nvPr/>
        </p:nvGrpSpPr>
        <p:grpSpPr bwMode="auto">
          <a:xfrm>
            <a:off x="588978" y="3099278"/>
            <a:ext cx="2103437" cy="691672"/>
            <a:chOff x="1890810" y="2422071"/>
            <a:chExt cx="2174878" cy="690692"/>
          </a:xfrm>
        </p:grpSpPr>
        <p:grpSp>
          <p:nvGrpSpPr>
            <p:cNvPr id="38" name="Group 77"/>
            <p:cNvGrpSpPr>
              <a:grpSpLocks/>
            </p:cNvGrpSpPr>
            <p:nvPr/>
          </p:nvGrpSpPr>
          <p:grpSpPr bwMode="auto">
            <a:xfrm rot="10800000">
              <a:off x="1890810" y="2422071"/>
              <a:ext cx="2174878" cy="602098"/>
              <a:chOff x="4404211" y="4877614"/>
              <a:chExt cx="2174640" cy="601802"/>
            </a:xfrm>
          </p:grpSpPr>
          <p:sp>
            <p:nvSpPr>
              <p:cNvPr id="40" name="TextBox 39"/>
              <p:cNvSpPr txBox="1"/>
              <p:nvPr/>
            </p:nvSpPr>
            <p:spPr bwMode="auto">
              <a:xfrm rot="10800000">
                <a:off x="4404211" y="5018632"/>
                <a:ext cx="2174640" cy="46078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7 </a:t>
                </a:r>
                <a:r>
                  <a:rPr lang="en-US" sz="2400" b="1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quả</a:t>
                </a: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cam</a:t>
                </a:r>
              </a:p>
            </p:txBody>
          </p:sp>
          <p:sp>
            <p:nvSpPr>
              <p:cNvPr id="41" name="AutoShape 195"/>
              <p:cNvSpPr>
                <a:spLocks/>
              </p:cNvSpPr>
              <p:nvPr/>
            </p:nvSpPr>
            <p:spPr bwMode="auto">
              <a:xfrm rot="16200000">
                <a:off x="5457200" y="4571038"/>
                <a:ext cx="190146" cy="803298"/>
              </a:xfrm>
              <a:prstGeom prst="leftBrace">
                <a:avLst>
                  <a:gd name="adj1" fmla="val 113333"/>
                  <a:gd name="adj2" fmla="val 50000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  <a:defRPr/>
                </a:pPr>
                <a:endParaRPr lang="vi-VN" sz="24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39" name="Straight Arrow Connector 38"/>
            <p:cNvCxnSpPr/>
            <p:nvPr/>
          </p:nvCxnSpPr>
          <p:spPr bwMode="auto">
            <a:xfrm>
              <a:off x="2487532" y="3112763"/>
              <a:ext cx="842781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Rectangle 2"/>
          <p:cNvSpPr>
            <a:spLocks noChangeArrowheads="1"/>
          </p:cNvSpPr>
          <p:nvPr/>
        </p:nvSpPr>
        <p:spPr bwMode="auto">
          <a:xfrm>
            <a:off x="152400" y="3481685"/>
            <a:ext cx="1316037" cy="46166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 Con: </a:t>
            </a:r>
          </a:p>
        </p:txBody>
      </p:sp>
      <p:sp>
        <p:nvSpPr>
          <p:cNvPr id="43" name="Rectangle 2"/>
          <p:cNvSpPr>
            <a:spLocks noChangeArrowheads="1"/>
          </p:cNvSpPr>
          <p:nvPr/>
        </p:nvSpPr>
        <p:spPr bwMode="auto">
          <a:xfrm>
            <a:off x="185568" y="3943350"/>
            <a:ext cx="973137" cy="46166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pSp>
        <p:nvGrpSpPr>
          <p:cNvPr id="44" name="Group 43"/>
          <p:cNvGrpSpPr>
            <a:grpSpLocks/>
          </p:cNvGrpSpPr>
          <p:nvPr/>
        </p:nvGrpSpPr>
        <p:grpSpPr bwMode="auto">
          <a:xfrm>
            <a:off x="1143000" y="4248144"/>
            <a:ext cx="4090283" cy="795160"/>
            <a:chOff x="3731469" y="3900108"/>
            <a:chExt cx="4090964" cy="795115"/>
          </a:xfrm>
        </p:grpSpPr>
        <p:grpSp>
          <p:nvGrpSpPr>
            <p:cNvPr id="45" name="Group 71"/>
            <p:cNvGrpSpPr>
              <a:grpSpLocks/>
            </p:cNvGrpSpPr>
            <p:nvPr/>
          </p:nvGrpSpPr>
          <p:grpSpPr bwMode="auto">
            <a:xfrm rot="10800000">
              <a:off x="3731469" y="4035437"/>
              <a:ext cx="4090964" cy="659786"/>
              <a:chOff x="4700802" y="3754921"/>
              <a:chExt cx="3290737" cy="659709"/>
            </a:xfrm>
          </p:grpSpPr>
          <p:sp>
            <p:nvSpPr>
              <p:cNvPr id="53" name="TextBox 52"/>
              <p:cNvSpPr txBox="1"/>
              <p:nvPr/>
            </p:nvSpPr>
            <p:spPr bwMode="auto">
              <a:xfrm rot="10800000">
                <a:off x="5255810" y="3754921"/>
                <a:ext cx="2061375" cy="46158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? </a:t>
                </a:r>
                <a:r>
                  <a:rPr lang="en-US" sz="2400" b="1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quả</a:t>
                </a: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cam</a:t>
                </a:r>
              </a:p>
            </p:txBody>
          </p:sp>
          <p:sp>
            <p:nvSpPr>
              <p:cNvPr id="54" name="AutoShape 195"/>
              <p:cNvSpPr>
                <a:spLocks/>
              </p:cNvSpPr>
              <p:nvPr/>
            </p:nvSpPr>
            <p:spPr bwMode="auto">
              <a:xfrm rot="16200000" flipH="1">
                <a:off x="6236354" y="2659444"/>
                <a:ext cx="219634" cy="3290737"/>
              </a:xfrm>
              <a:prstGeom prst="leftBrace">
                <a:avLst>
                  <a:gd name="adj1" fmla="val 131155"/>
                  <a:gd name="adj2" fmla="val 50000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  <a:defRPr/>
                </a:pPr>
                <a:endParaRPr lang="vi-VN" sz="24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6" name="Straight Arrow Connector 45"/>
            <p:cNvCxnSpPr/>
            <p:nvPr/>
          </p:nvCxnSpPr>
          <p:spPr bwMode="auto">
            <a:xfrm>
              <a:off x="3752107" y="3900108"/>
              <a:ext cx="817701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 bwMode="auto">
            <a:xfrm>
              <a:off x="4569809" y="3906757"/>
              <a:ext cx="80023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 bwMode="auto">
            <a:xfrm>
              <a:off x="5386629" y="3906757"/>
              <a:ext cx="800381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 bwMode="auto">
            <a:xfrm>
              <a:off x="6203449" y="3906757"/>
              <a:ext cx="82881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 bwMode="auto">
            <a:xfrm>
              <a:off x="7030134" y="3906757"/>
              <a:ext cx="79229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Line 38"/>
          <p:cNvSpPr>
            <a:spLocks noChangeShapeType="1"/>
          </p:cNvSpPr>
          <p:nvPr/>
        </p:nvSpPr>
        <p:spPr bwMode="auto">
          <a:xfrm>
            <a:off x="5367168" y="2726382"/>
            <a:ext cx="0" cy="17503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3" name="Straight Connector 72"/>
          <p:cNvCxnSpPr/>
          <p:nvPr/>
        </p:nvCxnSpPr>
        <p:spPr>
          <a:xfrm>
            <a:off x="1153758" y="3790950"/>
            <a:ext cx="9891" cy="462023"/>
          </a:xfrm>
          <a:prstGeom prst="line">
            <a:avLst/>
          </a:prstGeom>
          <a:ln w="28575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1981200" y="3786608"/>
            <a:ext cx="15155" cy="483537"/>
          </a:xfrm>
          <a:prstGeom prst="line">
            <a:avLst/>
          </a:prstGeom>
          <a:ln w="28575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1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2" grpId="0"/>
      <p:bldP spid="43" grpId="0"/>
      <p:bldP spid="6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362200" y="57150"/>
            <a:ext cx="487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21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2020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191000" y="382732"/>
            <a:ext cx="99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066800" y="800100"/>
            <a:ext cx="69342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endParaRPr lang="en-US" sz="2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AutoShape 10"/>
          <p:cNvSpPr>
            <a:spLocks noChangeArrowheads="1"/>
          </p:cNvSpPr>
          <p:nvPr/>
        </p:nvSpPr>
        <p:spPr bwMode="auto">
          <a:xfrm>
            <a:off x="152400" y="1140142"/>
            <a:ext cx="1524000" cy="517208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5" name="Table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150039"/>
              </p:ext>
            </p:extLst>
          </p:nvPr>
        </p:nvGraphicFramePr>
        <p:xfrm>
          <a:off x="457199" y="2098676"/>
          <a:ext cx="8229601" cy="2835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9884"/>
                <a:gridCol w="916628"/>
                <a:gridCol w="916628"/>
                <a:gridCol w="916628"/>
                <a:gridCol w="916628"/>
                <a:gridCol w="916628"/>
                <a:gridCol w="896577"/>
              </a:tblGrid>
              <a:tr h="823144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06065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06065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6" name="Text Box 8"/>
          <p:cNvSpPr txBox="1">
            <a:spLocks noChangeArrowheads="1"/>
          </p:cNvSpPr>
          <p:nvPr/>
        </p:nvSpPr>
        <p:spPr bwMode="auto">
          <a:xfrm>
            <a:off x="457200" y="1545907"/>
            <a:ext cx="6400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):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 Box 8"/>
          <p:cNvSpPr txBox="1">
            <a:spLocks noChangeArrowheads="1"/>
          </p:cNvSpPr>
          <p:nvPr/>
        </p:nvSpPr>
        <p:spPr bwMode="auto">
          <a:xfrm>
            <a:off x="443346" y="2266950"/>
            <a:ext cx="17145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 Box 8"/>
          <p:cNvSpPr txBox="1">
            <a:spLocks noChangeArrowheads="1"/>
          </p:cNvSpPr>
          <p:nvPr/>
        </p:nvSpPr>
        <p:spPr bwMode="auto">
          <a:xfrm>
            <a:off x="429489" y="2994314"/>
            <a:ext cx="290599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vị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 Box 8"/>
          <p:cNvSpPr txBox="1">
            <a:spLocks noChangeArrowheads="1"/>
          </p:cNvSpPr>
          <p:nvPr/>
        </p:nvSpPr>
        <p:spPr bwMode="auto">
          <a:xfrm>
            <a:off x="436417" y="4206586"/>
            <a:ext cx="28990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 Box 8"/>
          <p:cNvSpPr txBox="1">
            <a:spLocks noChangeArrowheads="1"/>
          </p:cNvSpPr>
          <p:nvPr/>
        </p:nvSpPr>
        <p:spPr bwMode="auto">
          <a:xfrm>
            <a:off x="4229100" y="2266950"/>
            <a:ext cx="647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61" name="Text Box 8"/>
          <p:cNvSpPr txBox="1">
            <a:spLocks noChangeArrowheads="1"/>
          </p:cNvSpPr>
          <p:nvPr/>
        </p:nvSpPr>
        <p:spPr bwMode="auto">
          <a:xfrm>
            <a:off x="3300845" y="2265948"/>
            <a:ext cx="647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2" name="Text Box 8"/>
          <p:cNvSpPr txBox="1">
            <a:spLocks noChangeArrowheads="1"/>
          </p:cNvSpPr>
          <p:nvPr/>
        </p:nvSpPr>
        <p:spPr bwMode="auto">
          <a:xfrm>
            <a:off x="7010400" y="2266950"/>
            <a:ext cx="647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63" name="Text Box 8"/>
          <p:cNvSpPr txBox="1">
            <a:spLocks noChangeArrowheads="1"/>
          </p:cNvSpPr>
          <p:nvPr/>
        </p:nvSpPr>
        <p:spPr bwMode="auto">
          <a:xfrm>
            <a:off x="6057900" y="2266950"/>
            <a:ext cx="647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64" name="Text Box 8"/>
          <p:cNvSpPr txBox="1">
            <a:spLocks noChangeArrowheads="1"/>
          </p:cNvSpPr>
          <p:nvPr/>
        </p:nvSpPr>
        <p:spPr bwMode="auto">
          <a:xfrm>
            <a:off x="5143500" y="2266950"/>
            <a:ext cx="647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5" name="Text Box 8"/>
          <p:cNvSpPr txBox="1">
            <a:spLocks noChangeArrowheads="1"/>
          </p:cNvSpPr>
          <p:nvPr/>
        </p:nvSpPr>
        <p:spPr bwMode="auto">
          <a:xfrm>
            <a:off x="7886700" y="2266950"/>
            <a:ext cx="647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66" name="Text Box 8"/>
          <p:cNvSpPr txBox="1">
            <a:spLocks noChangeArrowheads="1"/>
          </p:cNvSpPr>
          <p:nvPr/>
        </p:nvSpPr>
        <p:spPr bwMode="auto">
          <a:xfrm>
            <a:off x="3297382" y="3163031"/>
            <a:ext cx="647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3276600" y="4209049"/>
            <a:ext cx="647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15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4229100" y="3170959"/>
            <a:ext cx="647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11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4208318" y="4216977"/>
            <a:ext cx="647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30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5143500" y="3181350"/>
            <a:ext cx="647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5122718" y="4227368"/>
            <a:ext cx="647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6057900" y="3170959"/>
            <a:ext cx="647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12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6037118" y="4216977"/>
            <a:ext cx="647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35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6972300" y="3170959"/>
            <a:ext cx="647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6951518" y="4216977"/>
            <a:ext cx="647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25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7886700" y="3170959"/>
            <a:ext cx="647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7865918" y="4216977"/>
            <a:ext cx="647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13330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362200" y="57150"/>
            <a:ext cx="487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21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2020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191000" y="382732"/>
            <a:ext cx="99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066800" y="800100"/>
            <a:ext cx="69342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endParaRPr lang="en-US" sz="2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06220" y="1962150"/>
            <a:ext cx="4731318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2279082" y="1978754"/>
            <a:ext cx="480751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                                       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2265642" y="1972908"/>
            <a:ext cx="480751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                                       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09800" y="1962150"/>
            <a:ext cx="4648200" cy="97984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964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2" grpId="1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EJ145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WordArt 3"/>
          <p:cNvSpPr>
            <a:spLocks noChangeArrowheads="1" noChangeShapeType="1" noTextEdit="1"/>
          </p:cNvSpPr>
          <p:nvPr/>
        </p:nvSpPr>
        <p:spPr bwMode="auto">
          <a:xfrm>
            <a:off x="-228600" y="1200150"/>
            <a:ext cx="8534400" cy="26289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48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    Chào tạm biệt </a:t>
            </a:r>
          </a:p>
          <a:p>
            <a:pPr algn="ctr"/>
            <a:r>
              <a:rPr lang="en-US" sz="48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 Chúc thầy cô và các em khoẻ!</a:t>
            </a:r>
          </a:p>
        </p:txBody>
      </p:sp>
    </p:spTree>
    <p:extLst>
      <p:ext uri="{BB962C8B-B14F-4D97-AF65-F5344CB8AC3E}">
        <p14:creationId xmlns:p14="http://schemas.microsoft.com/office/powerpoint/2010/main" val="63455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</TotalTime>
  <Words>411</Words>
  <Application>Microsoft Office PowerPoint</Application>
  <PresentationFormat>On-screen Show (16:9)</PresentationFormat>
  <Paragraphs>88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PAVILION</dc:creator>
  <cp:lastModifiedBy>Windows User</cp:lastModifiedBy>
  <cp:revision>80</cp:revision>
  <dcterms:created xsi:type="dcterms:W3CDTF">2006-08-16T00:00:00Z</dcterms:created>
  <dcterms:modified xsi:type="dcterms:W3CDTF">2020-11-10T09:54:47Z</dcterms:modified>
</cp:coreProperties>
</file>