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  <p:sldId id="270" r:id="rId5"/>
    <p:sldId id="271" r:id="rId6"/>
    <p:sldId id="272" r:id="rId7"/>
    <p:sldId id="27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7F764593-26CA-4FE9-9A60-20FD14433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81628" y="239316"/>
            <a:ext cx="563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PHÒNG GIÁO DỤC ĐẠI LỘC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37658" y="536121"/>
            <a:ext cx="579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TRƯỜNG TIỂU HỌC LÊ DẬT</a:t>
            </a:r>
          </a:p>
        </p:txBody>
      </p:sp>
      <p:pic>
        <p:nvPicPr>
          <p:cNvPr id="14340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75668" y="2175669"/>
            <a:ext cx="51435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175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47800" y="3105150"/>
            <a:ext cx="6477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7400" y="4343188"/>
            <a:ext cx="5410200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viên: Nguyễn Thị Thắm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657600" y="2286000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-8382000" y="1428750"/>
            <a:ext cx="1104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pic>
        <p:nvPicPr>
          <p:cNvPr id="14346" name="Picture 10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915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153150" y="2152650"/>
            <a:ext cx="51435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505200" y="873834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2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3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2" grpId="0"/>
      <p:bldP spid="143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57150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38273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800100"/>
            <a:ext cx="6934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52400" y="1257300"/>
            <a:ext cx="1638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38200" y="2956944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838200" y="2853035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676400" y="2853035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1000" y="272415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676400" y="272415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914400" y="2491085"/>
            <a:ext cx="77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05245" y="3247159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352800" y="325755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164" name="AutoShape 20"/>
          <p:cNvSpPr>
            <a:spLocks/>
          </p:cNvSpPr>
          <p:nvPr/>
        </p:nvSpPr>
        <p:spPr bwMode="auto">
          <a:xfrm rot="5400000">
            <a:off x="1971312" y="2473165"/>
            <a:ext cx="248378" cy="2514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905000" y="3824118"/>
            <a:ext cx="1021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?cm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838200" y="348615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3810000" y="2269182"/>
            <a:ext cx="0" cy="17503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447800" y="1253657"/>
            <a:ext cx="73221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2cm,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97426" y="1642494"/>
            <a:ext cx="7955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936913" y="2145687"/>
            <a:ext cx="1730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5715000" y="211455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2514600" y="3401291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1676400" y="348615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838200" y="348615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838200" y="3411682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1676400" y="3411682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>
            <a:off x="1690254" y="348615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ine 25"/>
          <p:cNvSpPr>
            <a:spLocks noChangeShapeType="1"/>
          </p:cNvSpPr>
          <p:nvPr/>
        </p:nvSpPr>
        <p:spPr bwMode="auto">
          <a:xfrm>
            <a:off x="2514600" y="348615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10"/>
          <p:cNvSpPr>
            <a:spLocks noChangeShapeType="1"/>
          </p:cNvSpPr>
          <p:nvPr/>
        </p:nvSpPr>
        <p:spPr bwMode="auto">
          <a:xfrm>
            <a:off x="2514600" y="348615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>
            <a:off x="3352800" y="3409950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3270774" y="1642494"/>
            <a:ext cx="1409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477000" y="1657350"/>
            <a:ext cx="2057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/>
          </p:cNvGrpSpPr>
          <p:nvPr/>
        </p:nvGrpSpPr>
        <p:grpSpPr bwMode="auto">
          <a:xfrm flipV="1">
            <a:off x="3124200" y="2059866"/>
            <a:ext cx="4679950" cy="45719"/>
            <a:chOff x="2000249" y="1676400"/>
            <a:chExt cx="6076951" cy="69851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2000249" y="1676400"/>
              <a:ext cx="607695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000249" y="1746251"/>
              <a:ext cx="607695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Connector 67"/>
          <p:cNvCxnSpPr/>
          <p:nvPr/>
        </p:nvCxnSpPr>
        <p:spPr>
          <a:xfrm>
            <a:off x="500232" y="2059866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4495800" y="2495550"/>
            <a:ext cx="3624710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x 3 = 6 (cm)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6 cm.</a:t>
            </a: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4107882" y="3910182"/>
            <a:ext cx="4807518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                                       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3A3A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4110564" y="3907521"/>
            <a:ext cx="4807518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                                       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3A3A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80734" y="3877014"/>
            <a:ext cx="4731318" cy="923330"/>
          </a:xfrm>
          <a:prstGeom prst="rect">
            <a:avLst/>
          </a:prstGeom>
          <a:noFill/>
          <a:ln w="19050">
            <a:solidFill>
              <a:srgbClr val="3A3AF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>
            <a:endCxn id="51" idx="0"/>
          </p:cNvCxnSpPr>
          <p:nvPr/>
        </p:nvCxnSpPr>
        <p:spPr>
          <a:xfrm>
            <a:off x="837306" y="2974266"/>
            <a:ext cx="894" cy="437416"/>
          </a:xfrm>
          <a:prstGeom prst="line">
            <a:avLst/>
          </a:prstGeom>
          <a:ln w="12700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676400" y="3002613"/>
            <a:ext cx="0" cy="407337"/>
          </a:xfrm>
          <a:prstGeom prst="line">
            <a:avLst/>
          </a:prstGeom>
          <a:ln w="12700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59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 animBg="1"/>
      <p:bldP spid="6155" grpId="0" animBg="1"/>
      <p:bldP spid="6156" grpId="0" animBg="1"/>
      <p:bldP spid="6157" grpId="0"/>
      <p:bldP spid="6158" grpId="0"/>
      <p:bldP spid="6161" grpId="0"/>
      <p:bldP spid="6162" grpId="0"/>
      <p:bldP spid="6163" grpId="0"/>
      <p:bldP spid="6164" grpId="0" animBg="1"/>
      <p:bldP spid="6165" grpId="0"/>
      <p:bldP spid="6169" grpId="0" animBg="1"/>
      <p:bldP spid="6169" grpId="1" animBg="1"/>
      <p:bldP spid="6182" grpId="0" animBg="1"/>
      <p:bldP spid="42" grpId="0"/>
      <p:bldP spid="43" grpId="0"/>
      <p:bldP spid="44" grpId="0"/>
      <p:bldP spid="45" grpId="1"/>
      <p:bldP spid="4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 animBg="1"/>
      <p:bldP spid="73" grpId="0" build="allAtOnce"/>
      <p:bldP spid="74" grpId="1"/>
      <p:bldP spid="74" grpId="2"/>
      <p:bldP spid="76" grpId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57150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38273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800100"/>
            <a:ext cx="6934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>
            <a:off x="152400" y="1292543"/>
            <a:ext cx="1524000" cy="51720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val 49"/>
          <p:cNvSpPr>
            <a:spLocks noChangeArrowheads="1"/>
          </p:cNvSpPr>
          <p:nvPr/>
        </p:nvSpPr>
        <p:spPr bwMode="auto">
          <a:xfrm>
            <a:off x="8077200" y="1123950"/>
            <a:ext cx="990600" cy="4381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CCE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SGK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266700" y="1754332"/>
            <a:ext cx="8534400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5167888" y="2724150"/>
            <a:ext cx="3390672" cy="156966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x 2 = 12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1524000" y="2643485"/>
            <a:ext cx="1611312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b="1" u="sng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1662833" y="4291921"/>
            <a:ext cx="2299567" cy="10391"/>
            <a:chOff x="1489942" y="3522923"/>
            <a:chExt cx="2299566" cy="12440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>
              <a:off x="1489942" y="3522923"/>
              <a:ext cx="11461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2641745" y="3535363"/>
              <a:ext cx="114776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1582596" y="3105150"/>
            <a:ext cx="1363659" cy="713732"/>
            <a:chOff x="2421735" y="2167732"/>
            <a:chExt cx="1363659" cy="945029"/>
          </a:xfrm>
        </p:grpSpPr>
        <p:grpSp>
          <p:nvGrpSpPr>
            <p:cNvPr id="75" name="Group 15"/>
            <p:cNvGrpSpPr>
              <a:grpSpLocks/>
            </p:cNvGrpSpPr>
            <p:nvPr/>
          </p:nvGrpSpPr>
          <p:grpSpPr bwMode="auto">
            <a:xfrm rot="10800000">
              <a:off x="2421735" y="2167732"/>
              <a:ext cx="1363659" cy="865546"/>
              <a:chOff x="4684478" y="4868513"/>
              <a:chExt cx="1363511" cy="865121"/>
            </a:xfrm>
          </p:grpSpPr>
          <p:sp>
            <p:nvSpPr>
              <p:cNvPr id="78" name="TextBox 77"/>
              <p:cNvSpPr txBox="1"/>
              <p:nvPr/>
            </p:nvSpPr>
            <p:spPr bwMode="auto">
              <a:xfrm rot="10800000">
                <a:off x="4684478" y="5122659"/>
                <a:ext cx="1363511" cy="610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tuổi</a:t>
                </a: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AutoShape 195"/>
              <p:cNvSpPr>
                <a:spLocks/>
              </p:cNvSpPr>
              <p:nvPr/>
            </p:nvSpPr>
            <p:spPr bwMode="auto">
              <a:xfrm rot="16200000">
                <a:off x="5231690" y="4452905"/>
                <a:ext cx="306320" cy="1137535"/>
              </a:xfrm>
              <a:prstGeom prst="leftBrace">
                <a:avLst>
                  <a:gd name="adj1" fmla="val 113333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vi-VN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77" name="Straight Arrow Connector 76"/>
            <p:cNvCxnSpPr/>
            <p:nvPr/>
          </p:nvCxnSpPr>
          <p:spPr bwMode="auto">
            <a:xfrm>
              <a:off x="2486818" y="3112761"/>
              <a:ext cx="11461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2"/>
          <p:cNvSpPr>
            <a:spLocks noChangeArrowheads="1"/>
          </p:cNvSpPr>
          <p:nvPr/>
        </p:nvSpPr>
        <p:spPr bwMode="auto">
          <a:xfrm>
            <a:off x="685800" y="3513959"/>
            <a:ext cx="990600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723389" y="3986080"/>
            <a:ext cx="855662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652942" y="3840398"/>
            <a:ext cx="9891" cy="462023"/>
          </a:xfrm>
          <a:prstGeom prst="line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93854" y="3818882"/>
            <a:ext cx="15155" cy="483537"/>
          </a:xfrm>
          <a:prstGeom prst="line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38"/>
          <p:cNvSpPr>
            <a:spLocks noChangeShapeType="1"/>
          </p:cNvSpPr>
          <p:nvPr/>
        </p:nvSpPr>
        <p:spPr bwMode="auto">
          <a:xfrm>
            <a:off x="4419600" y="2726382"/>
            <a:ext cx="0" cy="17503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2189956" y="2160443"/>
            <a:ext cx="10866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515591" y="2170834"/>
            <a:ext cx="32662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381001" y="2561359"/>
            <a:ext cx="2352277" cy="45719"/>
            <a:chOff x="2000250" y="1676400"/>
            <a:chExt cx="6076950" cy="69851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2000250" y="1676400"/>
              <a:ext cx="6076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000250" y="1746251"/>
              <a:ext cx="6076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utoShape 195"/>
          <p:cNvSpPr>
            <a:spLocks/>
          </p:cNvSpPr>
          <p:nvPr/>
        </p:nvSpPr>
        <p:spPr bwMode="auto">
          <a:xfrm rot="5400000" flipH="1">
            <a:off x="2758087" y="3315399"/>
            <a:ext cx="136059" cy="2320214"/>
          </a:xfrm>
          <a:prstGeom prst="leftBrace">
            <a:avLst>
              <a:gd name="adj1" fmla="val 13115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vi-V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2351809" y="4555413"/>
            <a:ext cx="1168402" cy="461663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8" grpId="1" animBg="1"/>
      <p:bldP spid="62" grpId="0"/>
      <p:bldP spid="64" grpId="0"/>
      <p:bldP spid="80" grpId="0"/>
      <p:bldP spid="81" grpId="0"/>
      <p:bldP spid="87" grpId="0" animBg="1"/>
      <p:bldP spid="38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57150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38273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800100"/>
            <a:ext cx="6934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>
            <a:off x="152400" y="1140142"/>
            <a:ext cx="1524000" cy="51720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76200" y="1612323"/>
            <a:ext cx="8991600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2. Con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cam,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cam?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4876800" y="2800350"/>
            <a:ext cx="4724400" cy="156966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7 x 5 = 35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cam)</a:t>
            </a:r>
          </a:p>
          <a:p>
            <a:pPr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35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cam.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666895" y="1992768"/>
            <a:ext cx="3117705" cy="10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983182" y="2003159"/>
            <a:ext cx="4844906" cy="10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62000" y="2394413"/>
            <a:ext cx="4038600" cy="45719"/>
            <a:chOff x="2000250" y="1676400"/>
            <a:chExt cx="6076950" cy="6985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000250" y="1676400"/>
              <a:ext cx="6076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000250" y="1746251"/>
              <a:ext cx="6076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990600" y="2571750"/>
            <a:ext cx="1352550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b="1" u="sng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588978" y="3099278"/>
            <a:ext cx="2103437" cy="691672"/>
            <a:chOff x="1890810" y="2422071"/>
            <a:chExt cx="2174878" cy="690692"/>
          </a:xfrm>
        </p:grpSpPr>
        <p:grpSp>
          <p:nvGrpSpPr>
            <p:cNvPr id="38" name="Group 77"/>
            <p:cNvGrpSpPr>
              <a:grpSpLocks/>
            </p:cNvGrpSpPr>
            <p:nvPr/>
          </p:nvGrpSpPr>
          <p:grpSpPr bwMode="auto">
            <a:xfrm rot="10800000">
              <a:off x="1890810" y="2422071"/>
              <a:ext cx="2174878" cy="602098"/>
              <a:chOff x="4404211" y="4877614"/>
              <a:chExt cx="2174640" cy="601802"/>
            </a:xfrm>
          </p:grpSpPr>
          <p:sp>
            <p:nvSpPr>
              <p:cNvPr id="40" name="TextBox 39"/>
              <p:cNvSpPr txBox="1"/>
              <p:nvPr/>
            </p:nvSpPr>
            <p:spPr bwMode="auto">
              <a:xfrm rot="10800000">
                <a:off x="4404211" y="5018632"/>
                <a:ext cx="2174640" cy="4607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quả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cam</a:t>
                </a:r>
              </a:p>
            </p:txBody>
          </p:sp>
          <p:sp>
            <p:nvSpPr>
              <p:cNvPr id="41" name="AutoShape 195"/>
              <p:cNvSpPr>
                <a:spLocks/>
              </p:cNvSpPr>
              <p:nvPr/>
            </p:nvSpPr>
            <p:spPr bwMode="auto">
              <a:xfrm rot="16200000">
                <a:off x="5457200" y="4571038"/>
                <a:ext cx="190146" cy="803298"/>
              </a:xfrm>
              <a:prstGeom prst="leftBrace">
                <a:avLst>
                  <a:gd name="adj1" fmla="val 113333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vi-VN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 bwMode="auto">
            <a:xfrm>
              <a:off x="2487532" y="3112763"/>
              <a:ext cx="84278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152400" y="3481685"/>
            <a:ext cx="1316037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Con: 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185568" y="3943350"/>
            <a:ext cx="973137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1143000" y="4248144"/>
            <a:ext cx="4090283" cy="795160"/>
            <a:chOff x="3731469" y="3900108"/>
            <a:chExt cx="4090964" cy="795115"/>
          </a:xfrm>
        </p:grpSpPr>
        <p:grpSp>
          <p:nvGrpSpPr>
            <p:cNvPr id="45" name="Group 71"/>
            <p:cNvGrpSpPr>
              <a:grpSpLocks/>
            </p:cNvGrpSpPr>
            <p:nvPr/>
          </p:nvGrpSpPr>
          <p:grpSpPr bwMode="auto">
            <a:xfrm rot="10800000">
              <a:off x="3731469" y="4035437"/>
              <a:ext cx="4090964" cy="659786"/>
              <a:chOff x="4700802" y="3754921"/>
              <a:chExt cx="3290737" cy="659709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 rot="10800000">
                <a:off x="5255810" y="3754921"/>
                <a:ext cx="2061375" cy="46158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?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quả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cam</a:t>
                </a:r>
              </a:p>
            </p:txBody>
          </p:sp>
          <p:sp>
            <p:nvSpPr>
              <p:cNvPr id="54" name="AutoShape 195"/>
              <p:cNvSpPr>
                <a:spLocks/>
              </p:cNvSpPr>
              <p:nvPr/>
            </p:nvSpPr>
            <p:spPr bwMode="auto">
              <a:xfrm rot="16200000" flipH="1">
                <a:off x="6236354" y="2659444"/>
                <a:ext cx="219634" cy="3290737"/>
              </a:xfrm>
              <a:prstGeom prst="leftBrace">
                <a:avLst>
                  <a:gd name="adj1" fmla="val 131155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vi-VN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 bwMode="auto">
            <a:xfrm>
              <a:off x="3752107" y="3900108"/>
              <a:ext cx="81770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4569809" y="3906757"/>
              <a:ext cx="8002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5386629" y="3906757"/>
              <a:ext cx="80038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6203449" y="3906757"/>
              <a:ext cx="8288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7030134" y="3906757"/>
              <a:ext cx="79229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Line 38"/>
          <p:cNvSpPr>
            <a:spLocks noChangeShapeType="1"/>
          </p:cNvSpPr>
          <p:nvPr/>
        </p:nvSpPr>
        <p:spPr bwMode="auto">
          <a:xfrm>
            <a:off x="5367168" y="2726382"/>
            <a:ext cx="0" cy="17503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1153758" y="3790950"/>
            <a:ext cx="9891" cy="462023"/>
          </a:xfrm>
          <a:prstGeom prst="line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81200" y="3786608"/>
            <a:ext cx="15155" cy="483537"/>
          </a:xfrm>
          <a:prstGeom prst="line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  <p:bldP spid="43" grpId="0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57150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38273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800100"/>
            <a:ext cx="6934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>
            <a:off x="152400" y="1140142"/>
            <a:ext cx="1524000" cy="51720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50039"/>
              </p:ext>
            </p:extLst>
          </p:nvPr>
        </p:nvGraphicFramePr>
        <p:xfrm>
          <a:off x="457199" y="2098676"/>
          <a:ext cx="8229601" cy="283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884"/>
                <a:gridCol w="916628"/>
                <a:gridCol w="916628"/>
                <a:gridCol w="916628"/>
                <a:gridCol w="916628"/>
                <a:gridCol w="916628"/>
                <a:gridCol w="896577"/>
              </a:tblGrid>
              <a:tr h="823144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6065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606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457200" y="1545907"/>
            <a:ext cx="6400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43346" y="2266950"/>
            <a:ext cx="1714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29489" y="2994314"/>
            <a:ext cx="2905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36417" y="4206586"/>
            <a:ext cx="2899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4229100" y="226695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3300845" y="2265948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7010400" y="226695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6057900" y="226695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5143500" y="226695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7886700" y="226695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3297382" y="3163031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3276600" y="4209049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29100" y="3170959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208318" y="4216977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143500" y="318135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122718" y="4227368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057900" y="3170959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037118" y="4216977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972300" y="3170959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951518" y="4216977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886700" y="3170959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865918" y="4216977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33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57150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38273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800100"/>
            <a:ext cx="6934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6220" y="1962150"/>
            <a:ext cx="473131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279082" y="1978754"/>
            <a:ext cx="48075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                     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65642" y="1972908"/>
            <a:ext cx="48075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                     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1962150"/>
            <a:ext cx="4648200" cy="9798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6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2" grpId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EJ14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-228600" y="1200150"/>
            <a:ext cx="8534400" cy="26289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   Chào tạm biệt </a:t>
            </a:r>
          </a:p>
          <a:p>
            <a:pPr algn="ctr"/>
            <a:r>
              <a:rPr lang="en-US" sz="48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Chúc thầy cô và các em khoẻ!</a:t>
            </a:r>
          </a:p>
        </p:txBody>
      </p:sp>
    </p:spTree>
    <p:extLst>
      <p:ext uri="{BB962C8B-B14F-4D97-AF65-F5344CB8AC3E}">
        <p14:creationId xmlns:p14="http://schemas.microsoft.com/office/powerpoint/2010/main" val="6345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411</Words>
  <Application>Microsoft Office PowerPoint</Application>
  <PresentationFormat>On-screen Show (16:9)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PAVILION</dc:creator>
  <cp:lastModifiedBy>Windows User</cp:lastModifiedBy>
  <cp:revision>80</cp:revision>
  <dcterms:created xsi:type="dcterms:W3CDTF">2006-08-16T00:00:00Z</dcterms:created>
  <dcterms:modified xsi:type="dcterms:W3CDTF">2020-11-10T09:54:47Z</dcterms:modified>
</cp:coreProperties>
</file>