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76" r:id="rId3"/>
    <p:sldId id="267" r:id="rId4"/>
    <p:sldId id="277" r:id="rId5"/>
    <p:sldId id="274" r:id="rId6"/>
    <p:sldId id="281" r:id="rId7"/>
    <p:sldId id="279" r:id="rId8"/>
    <p:sldId id="285" r:id="rId9"/>
    <p:sldId id="287" r:id="rId10"/>
    <p:sldId id="288" r:id="rId11"/>
    <p:sldId id="298" r:id="rId12"/>
    <p:sldId id="292" r:id="rId13"/>
    <p:sldId id="296" r:id="rId14"/>
    <p:sldId id="294" r:id="rId15"/>
    <p:sldId id="299" r:id="rId16"/>
    <p:sldId id="306" r:id="rId17"/>
    <p:sldId id="301" r:id="rId18"/>
    <p:sldId id="303" r:id="rId19"/>
    <p:sldId id="307" r:id="rId20"/>
    <p:sldId id="309" r:id="rId21"/>
    <p:sldId id="311" r:id="rId22"/>
    <p:sldId id="308" r:id="rId23"/>
    <p:sldId id="273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68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9734D-5327-4800-924A-BDC41AC29736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5F8AC-2CF3-4573-8C07-B43D1744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4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F8AC-2CF3-4573-8C07-B43D17444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4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F8AC-2CF3-4573-8C07-B43D17444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4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F8AC-2CF3-4573-8C07-B43D17444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F8AC-2CF3-4573-8C07-B43D17444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0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7F764593-26CA-4FE9-9A60-20FD14433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9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81628" y="239316"/>
            <a:ext cx="5638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PHÒNG GIÁO DỤC ĐẠI LỘC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850316" y="536121"/>
            <a:ext cx="579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TRƯỜNG TIỂU HỌC LÊ DẬT</a:t>
            </a:r>
          </a:p>
        </p:txBody>
      </p:sp>
      <p:pic>
        <p:nvPicPr>
          <p:cNvPr id="14340" name="Picture 4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75668" y="2175669"/>
            <a:ext cx="51435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75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447800" y="3105150"/>
            <a:ext cx="6477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057400" y="4343188"/>
            <a:ext cx="5410200" cy="46166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Nguyễn Thị Thắm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657600" y="228600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-8382000" y="1428750"/>
            <a:ext cx="1104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   </a:t>
            </a:r>
          </a:p>
        </p:txBody>
      </p:sp>
      <p:pic>
        <p:nvPicPr>
          <p:cNvPr id="14346" name="Picture 10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Buomb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153150" y="2152650"/>
            <a:ext cx="5143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429000" y="873834"/>
            <a:ext cx="2667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23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2" grpId="0"/>
      <p:bldP spid="143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AVILION\Downloads\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" y="438150"/>
            <a:ext cx="7987145" cy="42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42875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657600" y="165735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10000" y="2050018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err="1"/>
              <a:t>Đức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hỏi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thăm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điều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gì</a:t>
            </a:r>
            <a:r>
              <a:rPr lang="en-US" altLang="en-US" sz="2400" b="1" i="0" dirty="0"/>
              <a:t>? 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560618" y="2502753"/>
            <a:ext cx="55833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smtClean="0"/>
              <a:t>   </a:t>
            </a:r>
            <a:r>
              <a:rPr lang="en-US" altLang="en-US" sz="2400" b="1" i="0" dirty="0" err="1" smtClean="0"/>
              <a:t>Đức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/>
              <a:t>hỏi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thăm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sức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khỏe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của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: </a:t>
            </a:r>
            <a:r>
              <a:rPr lang="en-US" altLang="en-US" sz="2400" b="1" i="0" dirty="0" err="1"/>
              <a:t>Dạo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này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có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khỏe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không</a:t>
            </a:r>
            <a:r>
              <a:rPr lang="en-US" altLang="en-US" sz="2400" b="1" i="0" dirty="0"/>
              <a:t> </a:t>
            </a:r>
            <a:r>
              <a:rPr lang="en-US" altLang="en-US" sz="2400" b="1" i="0" dirty="0" smtClean="0"/>
              <a:t>ạ?</a:t>
            </a:r>
            <a:endParaRPr lang="en-US" alt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15843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60618" y="71067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42875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86200" y="203835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err="1"/>
              <a:t>Đức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kể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với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những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gì</a:t>
            </a:r>
            <a:r>
              <a:rPr lang="en-US" altLang="en-US" sz="2400" b="1" i="0" dirty="0" smtClean="0"/>
              <a:t>?</a:t>
            </a:r>
            <a:endParaRPr lang="en-US" altLang="en-US" sz="2400" b="1" i="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636818" y="2491085"/>
            <a:ext cx="543098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smtClean="0"/>
              <a:t>   </a:t>
            </a:r>
            <a:r>
              <a:rPr lang="en-US" altLang="en-US" sz="2400" b="1" i="0" dirty="0" err="1"/>
              <a:t>Đức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kể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với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về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gia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đình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bản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thân</a:t>
            </a:r>
            <a:r>
              <a:rPr lang="en-US" altLang="en-US" sz="2400" b="1" i="0" dirty="0" smtClean="0"/>
              <a:t>: </a:t>
            </a:r>
            <a:r>
              <a:rPr lang="en-US" altLang="en-US" sz="2400" b="1" i="0" dirty="0" err="1" smtClean="0"/>
              <a:t>Được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/>
              <a:t>lên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lớp</a:t>
            </a:r>
            <a:r>
              <a:rPr lang="en-US" altLang="en-US" sz="2400" b="1" i="0" dirty="0"/>
              <a:t> 3, </a:t>
            </a:r>
            <a:r>
              <a:rPr lang="en-US" altLang="en-US" sz="2400" b="1" i="0" dirty="0" err="1"/>
              <a:t>được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tám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điểm</a:t>
            </a:r>
            <a:r>
              <a:rPr lang="en-US" altLang="en-US" sz="2400" b="1" i="0" dirty="0"/>
              <a:t> 10, </a:t>
            </a:r>
            <a:r>
              <a:rPr lang="en-US" altLang="en-US" sz="2400" b="1" i="0" dirty="0" err="1"/>
              <a:t>được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chơi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bố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mẹ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vào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những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ngày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nghỉ</a:t>
            </a:r>
            <a:r>
              <a:rPr lang="en-US" altLang="en-US" sz="2400" b="1" i="0" dirty="0"/>
              <a:t>; </a:t>
            </a:r>
            <a:r>
              <a:rPr lang="en-US" altLang="en-US" sz="2400" b="1" i="0" dirty="0" err="1"/>
              <a:t>kỉ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niệm</a:t>
            </a:r>
            <a:r>
              <a:rPr lang="en-US" altLang="en-US" sz="2400" b="1" i="0" dirty="0"/>
              <a:t> </a:t>
            </a:r>
            <a:r>
              <a:rPr lang="vi-VN" altLang="en-US" sz="2400" b="1" i="0" dirty="0"/>
              <a:t>năm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ngoái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về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quê</a:t>
            </a:r>
            <a:r>
              <a:rPr lang="en-US" altLang="en-US" sz="2400" b="1" i="0" dirty="0" smtClean="0"/>
              <a:t>: </a:t>
            </a:r>
            <a:r>
              <a:rPr lang="en-US" altLang="en-US" sz="2400" b="1" i="0" dirty="0" err="1"/>
              <a:t>được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thả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diều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trên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đê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cùng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anh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Tuấn</a:t>
            </a:r>
            <a:r>
              <a:rPr lang="en-US" altLang="en-US" sz="2400" b="1" i="0" dirty="0"/>
              <a:t>, </a:t>
            </a:r>
            <a:r>
              <a:rPr lang="en-US" altLang="en-US" sz="2400" b="1" i="0" dirty="0" err="1"/>
              <a:t>được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nghe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kể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chuyện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cổ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tích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dưới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ánh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trăng</a:t>
            </a:r>
            <a:r>
              <a:rPr lang="en-US" altLang="en-US" sz="2400" b="1" i="0" dirty="0"/>
              <a:t>.</a:t>
            </a:r>
          </a:p>
          <a:p>
            <a:pPr>
              <a:spcBef>
                <a:spcPct val="50000"/>
              </a:spcBef>
            </a:pP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86200" y="165735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151877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94990" y="1005765"/>
            <a:ext cx="5761400" cy="32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Tahoma" pitchFamily="34" charset="0"/>
            </a:endParaRPr>
          </a:p>
        </p:txBody>
      </p:sp>
      <p:pic>
        <p:nvPicPr>
          <p:cNvPr id="155678" name="Picture 30" descr="ANd9GcSoEnc0TRNe6HAnMKdKUs-RgGJjGmAOctIszrNeY9p6I8qj1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12"/>
            <a:ext cx="3075710" cy="508894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80" name="Picture 32" descr="sitv1401200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27711"/>
            <a:ext cx="3117850" cy="510280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01950" cy="516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54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23655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84749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23855" y="2076093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đê</a:t>
            </a: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10000" y="1657350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847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tam-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0" y="200025"/>
            <a:ext cx="302029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0" descr="nik1367487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5" y="200025"/>
            <a:ext cx="303414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6" descr="truyen-co-tich-viet-nam-cay-khe-4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5" y="200025"/>
            <a:ext cx="2667000" cy="464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23655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84749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054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23855" y="204774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đê</a:t>
            </a: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10000" y="165288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837710" y="2401030"/>
            <a:ext cx="256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chuyện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cổ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tích</a:t>
            </a:r>
            <a:endParaRPr lang="en-US" altLang="en-US" sz="2400" b="1" i="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16035" y="2842558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i="0" dirty="0" smtClean="0"/>
              <a:t>   </a:t>
            </a:r>
            <a:r>
              <a:rPr lang="en-US" sz="2400" i="0" dirty="0" smtClean="0"/>
              <a:t>-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Tình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cảm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gắn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bó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với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quê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hương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103569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23655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84749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054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23855" y="204774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đê</a:t>
            </a: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10000" y="165288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837710" y="2401030"/>
            <a:ext cx="256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chuyện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cổ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tích</a:t>
            </a:r>
            <a:endParaRPr lang="en-US" altLang="en-US" sz="2400" b="1" i="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57600" y="3147358"/>
            <a:ext cx="533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i="0" dirty="0" smtClean="0"/>
              <a:t>   </a:t>
            </a:r>
            <a:r>
              <a:rPr lang="en-US" sz="2400" b="1" i="0" dirty="0" err="1"/>
              <a:t>Cháu</a:t>
            </a:r>
            <a:r>
              <a:rPr lang="en-US" sz="2400" b="1" i="0" dirty="0"/>
              <a:t> </a:t>
            </a:r>
            <a:r>
              <a:rPr lang="en-US" sz="2400" b="1" i="0" dirty="0" err="1"/>
              <a:t>hứa</a:t>
            </a:r>
            <a:r>
              <a:rPr lang="en-US" sz="2400" b="1" i="0" dirty="0"/>
              <a:t> </a:t>
            </a:r>
            <a:r>
              <a:rPr lang="en-US" sz="2400" b="1" i="0" dirty="0" err="1"/>
              <a:t>với</a:t>
            </a:r>
            <a:r>
              <a:rPr lang="en-US" sz="2400" b="1" i="0" dirty="0"/>
              <a:t> </a:t>
            </a:r>
            <a:r>
              <a:rPr lang="en-US" sz="2400" b="1" i="0" dirty="0" err="1"/>
              <a:t>bà</a:t>
            </a:r>
            <a:r>
              <a:rPr lang="en-US" sz="2400" b="1" i="0" dirty="0"/>
              <a:t> </a:t>
            </a:r>
            <a:r>
              <a:rPr lang="en-US" sz="2400" b="1" i="0" dirty="0" err="1"/>
              <a:t>sẽ</a:t>
            </a:r>
            <a:r>
              <a:rPr lang="en-US" sz="2400" b="1" i="0" dirty="0"/>
              <a:t> </a:t>
            </a:r>
            <a:r>
              <a:rPr lang="en-US" sz="2400" b="1" i="0" dirty="0" err="1"/>
              <a:t>học</a:t>
            </a:r>
            <a:r>
              <a:rPr lang="en-US" sz="2400" b="1" i="0" dirty="0"/>
              <a:t> </a:t>
            </a:r>
            <a:r>
              <a:rPr lang="en-US" sz="2400" b="1" i="0" dirty="0" err="1"/>
              <a:t>thật</a:t>
            </a:r>
            <a:r>
              <a:rPr lang="en-US" sz="2400" b="1" i="0" dirty="0"/>
              <a:t> </a:t>
            </a:r>
            <a:r>
              <a:rPr lang="en-US" sz="2400" b="1" i="0" dirty="0" err="1"/>
              <a:t>giỏi</a:t>
            </a:r>
            <a:r>
              <a:rPr lang="en-US" sz="2400" b="1" i="0" dirty="0"/>
              <a:t>, </a:t>
            </a:r>
            <a:r>
              <a:rPr lang="en-US" sz="2400" b="1" i="0" dirty="0" err="1"/>
              <a:t>luôn</a:t>
            </a:r>
            <a:r>
              <a:rPr lang="en-US" sz="2400" b="1" i="0" dirty="0"/>
              <a:t> </a:t>
            </a:r>
            <a:r>
              <a:rPr lang="en-US" sz="2400" b="1" i="0" dirty="0" err="1"/>
              <a:t>chăm</a:t>
            </a:r>
            <a:r>
              <a:rPr lang="en-US" sz="2400" b="1" i="0" dirty="0"/>
              <a:t> </a:t>
            </a:r>
            <a:r>
              <a:rPr lang="en-US" sz="2400" b="1" i="0" dirty="0" err="1"/>
              <a:t>ngoan</a:t>
            </a:r>
            <a:r>
              <a:rPr lang="en-US" sz="2400" b="1" i="0" dirty="0"/>
              <a:t> </a:t>
            </a:r>
            <a:r>
              <a:rPr lang="en-US" sz="2400" b="1" i="0" dirty="0" err="1"/>
              <a:t>để</a:t>
            </a:r>
            <a:r>
              <a:rPr lang="en-US" sz="2400" b="1" i="0" dirty="0"/>
              <a:t> </a:t>
            </a:r>
            <a:r>
              <a:rPr lang="en-US" sz="2400" b="1" i="0" dirty="0" err="1"/>
              <a:t>bà</a:t>
            </a:r>
            <a:r>
              <a:rPr lang="en-US" sz="2400" b="1" i="0" dirty="0"/>
              <a:t> </a:t>
            </a:r>
            <a:r>
              <a:rPr lang="en-US" sz="2400" b="1" i="0" dirty="0" err="1"/>
              <a:t>vui</a:t>
            </a:r>
            <a:r>
              <a:rPr lang="en-US" sz="2400" b="1" i="0" dirty="0"/>
              <a:t>. </a:t>
            </a:r>
            <a:r>
              <a:rPr lang="en-US" sz="2400" b="1" i="0" dirty="0" err="1"/>
              <a:t>Cháu</a:t>
            </a:r>
            <a:r>
              <a:rPr lang="en-US" sz="2400" b="1" i="0" dirty="0"/>
              <a:t> </a:t>
            </a:r>
            <a:r>
              <a:rPr lang="en-US" sz="2400" b="1" i="0" dirty="0" err="1"/>
              <a:t>kính</a:t>
            </a:r>
            <a:r>
              <a:rPr lang="en-US" sz="2400" b="1" i="0" dirty="0"/>
              <a:t> </a:t>
            </a:r>
            <a:r>
              <a:rPr lang="en-US" sz="2400" b="1" i="0" dirty="0" err="1"/>
              <a:t>chúc</a:t>
            </a:r>
            <a:r>
              <a:rPr lang="en-US" sz="2400" b="1" i="0" dirty="0"/>
              <a:t> </a:t>
            </a:r>
            <a:r>
              <a:rPr lang="en-US" sz="2400" b="1" i="0" dirty="0" err="1"/>
              <a:t>bà</a:t>
            </a:r>
            <a:r>
              <a:rPr lang="en-US" sz="2400" b="1" i="0" dirty="0"/>
              <a:t> </a:t>
            </a:r>
            <a:r>
              <a:rPr lang="en-US" sz="2400" b="1" i="0" dirty="0" err="1"/>
              <a:t>luôn</a:t>
            </a:r>
            <a:r>
              <a:rPr lang="en-US" sz="2400" b="1" i="0" dirty="0"/>
              <a:t> </a:t>
            </a:r>
            <a:r>
              <a:rPr lang="en-US" sz="2400" b="1" i="0" dirty="0" err="1"/>
              <a:t>mạnh</a:t>
            </a:r>
            <a:r>
              <a:rPr lang="en-US" sz="2400" b="1" i="0" dirty="0"/>
              <a:t> </a:t>
            </a:r>
            <a:r>
              <a:rPr lang="en-US" sz="2400" b="1" i="0" dirty="0" err="1"/>
              <a:t>khỏe</a:t>
            </a:r>
            <a:r>
              <a:rPr lang="en-US" sz="2400" b="1" i="0" dirty="0"/>
              <a:t>, </a:t>
            </a:r>
            <a:r>
              <a:rPr lang="en-US" sz="2400" b="1" i="0" dirty="0" err="1"/>
              <a:t>sống</a:t>
            </a:r>
            <a:r>
              <a:rPr lang="en-US" sz="2400" b="1" i="0" dirty="0"/>
              <a:t> </a:t>
            </a:r>
            <a:r>
              <a:rPr lang="en-US" sz="2400" b="1" i="0" dirty="0" err="1"/>
              <a:t>lâu</a:t>
            </a:r>
            <a:r>
              <a:rPr lang="en-US" sz="2400" b="1" i="0" dirty="0"/>
              <a:t>. </a:t>
            </a:r>
            <a:r>
              <a:rPr lang="en-US" sz="2400" b="1" i="0" dirty="0" err="1"/>
              <a:t>Cháu</a:t>
            </a:r>
            <a:r>
              <a:rPr lang="en-US" sz="2400" b="1" i="0" dirty="0"/>
              <a:t> </a:t>
            </a:r>
            <a:r>
              <a:rPr lang="en-US" sz="2400" b="1" i="0" dirty="0" err="1"/>
              <a:t>mong</a:t>
            </a:r>
            <a:r>
              <a:rPr lang="en-US" sz="2400" b="1" i="0" dirty="0"/>
              <a:t> </a:t>
            </a:r>
            <a:r>
              <a:rPr lang="en-US" sz="2400" b="1" i="0" dirty="0" err="1"/>
              <a:t>chóng</a:t>
            </a:r>
            <a:r>
              <a:rPr lang="en-US" sz="2400" b="1" i="0" dirty="0"/>
              <a:t> </a:t>
            </a:r>
            <a:r>
              <a:rPr lang="en-US" sz="2400" b="1" i="0" dirty="0" err="1"/>
              <a:t>đến</a:t>
            </a:r>
            <a:r>
              <a:rPr lang="en-US" sz="2400" b="1" i="0" dirty="0"/>
              <a:t> </a:t>
            </a:r>
            <a:r>
              <a:rPr lang="en-US" sz="2400" b="1" i="0" dirty="0" err="1"/>
              <a:t>hè</a:t>
            </a:r>
            <a:r>
              <a:rPr lang="en-US" sz="2400" b="1" i="0" dirty="0"/>
              <a:t> </a:t>
            </a:r>
            <a:r>
              <a:rPr lang="en-US" sz="2400" b="1" i="0" dirty="0" err="1"/>
              <a:t>để</a:t>
            </a:r>
            <a:r>
              <a:rPr lang="en-US" sz="2400" b="1" i="0" dirty="0"/>
              <a:t> </a:t>
            </a:r>
            <a:r>
              <a:rPr lang="en-US" sz="2400" b="1" i="0" dirty="0" err="1"/>
              <a:t>được</a:t>
            </a:r>
            <a:r>
              <a:rPr lang="en-US" sz="2400" b="1" i="0" dirty="0"/>
              <a:t> </a:t>
            </a:r>
            <a:r>
              <a:rPr lang="en-US" sz="2400" b="1" i="0" dirty="0" err="1"/>
              <a:t>về</a:t>
            </a:r>
            <a:r>
              <a:rPr lang="en-US" sz="2400" b="1" i="0" dirty="0"/>
              <a:t> </a:t>
            </a:r>
            <a:r>
              <a:rPr lang="en-US" sz="2400" b="1" i="0" dirty="0" err="1"/>
              <a:t>quê</a:t>
            </a:r>
            <a:r>
              <a:rPr lang="en-US" sz="2400" b="1" i="0" dirty="0"/>
              <a:t> </a:t>
            </a:r>
            <a:r>
              <a:rPr lang="en-US" sz="2400" b="1" i="0" dirty="0" err="1"/>
              <a:t>thăm</a:t>
            </a:r>
            <a:r>
              <a:rPr lang="en-US" sz="2400" b="1" i="0" dirty="0"/>
              <a:t> </a:t>
            </a:r>
            <a:r>
              <a:rPr lang="en-US" sz="2400" b="1" i="0" dirty="0" err="1"/>
              <a:t>bà</a:t>
            </a:r>
            <a:r>
              <a:rPr lang="en-US" sz="2400" b="1" i="0" dirty="0"/>
              <a:t>.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616035" y="277264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i="0" dirty="0" smtClean="0"/>
              <a:t>   </a:t>
            </a:r>
            <a:r>
              <a:rPr lang="en-US" sz="2400" i="0" dirty="0" smtClean="0"/>
              <a:t>-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Tình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cảm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gắn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bó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với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quê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hương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268741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23655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84749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054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23855" y="204774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đê</a:t>
            </a: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10000" y="165288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837710" y="2401030"/>
            <a:ext cx="256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chuyện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cổ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tích</a:t>
            </a:r>
            <a:endParaRPr lang="en-US" altLang="en-US" sz="2400" b="1" i="0" dirty="0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57600" y="3493353"/>
            <a:ext cx="510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smtClean="0"/>
              <a:t>   </a:t>
            </a:r>
            <a:r>
              <a:rPr lang="en-US" altLang="en-US" sz="2400" b="1" i="0" dirty="0" err="1" smtClean="0"/>
              <a:t>Đoạn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/>
              <a:t>cuối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thư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cho</a:t>
            </a:r>
            <a:r>
              <a:rPr lang="en-US" altLang="en-US" sz="2400" b="1" i="0" dirty="0"/>
              <a:t> ta </a:t>
            </a:r>
            <a:r>
              <a:rPr lang="en-US" altLang="en-US" sz="2400" b="1" i="0" dirty="0" err="1"/>
              <a:t>thấy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tình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cảm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của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Đức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/>
              <a:t>với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bà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/>
              <a:t>thế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nào</a:t>
            </a:r>
            <a:r>
              <a:rPr lang="en-US" altLang="en-US" sz="2400" b="1" i="0" dirty="0" smtClean="0"/>
              <a:t>?</a:t>
            </a:r>
            <a:endParaRPr lang="en-US" altLang="en-US" sz="2400" b="1" i="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657600" y="4243685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smtClean="0"/>
              <a:t>   </a:t>
            </a:r>
            <a:r>
              <a:rPr lang="en-US" altLang="en-US" sz="2400" b="1" i="0" dirty="0" err="1"/>
              <a:t>Đức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rất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kính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trọng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yêu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quý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bà</a:t>
            </a:r>
            <a:r>
              <a:rPr lang="en-US" altLang="en-US" sz="2400" b="1" i="0" dirty="0" smtClean="0"/>
              <a:t>.</a:t>
            </a:r>
            <a:endParaRPr lang="en-US" altLang="en-US" sz="2400" b="1" i="0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616035" y="277264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i="0" dirty="0" smtClean="0"/>
              <a:t>   </a:t>
            </a:r>
            <a:r>
              <a:rPr lang="en-US" sz="2400" i="0" dirty="0" smtClean="0"/>
              <a:t>-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Tình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cảm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gắn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bó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với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quê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hương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239412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23655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24531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847493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1054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823855" y="204774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đê</a:t>
            </a:r>
            <a:endParaRPr lang="en-US" altLang="en-US" sz="2400" b="1" i="0" dirty="0"/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810000" y="1652885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Hải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Phòng</a:t>
            </a:r>
            <a:endParaRPr lang="en-US" altLang="en-US" sz="2400" b="1" i="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837710" y="2401030"/>
            <a:ext cx="256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0" dirty="0" smtClean="0"/>
              <a:t>-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chuyện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cổ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tích</a:t>
            </a:r>
            <a:endParaRPr lang="en-US" altLang="en-US" sz="2400" b="1" i="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629890" y="3163030"/>
            <a:ext cx="548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smtClean="0"/>
              <a:t>   </a:t>
            </a:r>
            <a:r>
              <a:rPr lang="en-US" altLang="en-US" sz="2400" i="0" dirty="0" smtClean="0"/>
              <a:t>- </a:t>
            </a:r>
            <a:r>
              <a:rPr lang="en-US" altLang="en-US" sz="2400" b="1" i="0" dirty="0" err="1" smtClean="0"/>
              <a:t>Tấm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lòng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yêu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quý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bà</a:t>
            </a:r>
            <a:endParaRPr lang="en-US" altLang="en-US" sz="2400" b="1" i="0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3616035" y="2772640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400" b="1" i="0" dirty="0" smtClean="0"/>
              <a:t>   </a:t>
            </a:r>
            <a:r>
              <a:rPr lang="en-US" sz="2400" i="0" dirty="0" smtClean="0"/>
              <a:t>-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Tình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cảm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gắn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bó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với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quê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hương</a:t>
            </a:r>
            <a:endParaRPr lang="en-US" sz="2400" b="1" i="0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810000" y="3798153"/>
            <a:ext cx="5105400" cy="8309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0" dirty="0" smtClean="0"/>
              <a:t>  </a:t>
            </a:r>
            <a:r>
              <a:rPr lang="en-US" sz="2400" b="1" i="0" dirty="0" err="1" smtClean="0"/>
              <a:t>Tình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cảm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gắn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bó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với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quê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hương</a:t>
            </a:r>
            <a:r>
              <a:rPr lang="en-US" sz="2400" b="1" i="0" dirty="0"/>
              <a:t> </a:t>
            </a:r>
            <a:r>
              <a:rPr lang="en-US" sz="2400" b="1" i="0" dirty="0" err="1" smtClean="0"/>
              <a:t>và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tấm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lòng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yêu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quý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bà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của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người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cháu</a:t>
            </a:r>
            <a:r>
              <a:rPr lang="en-US" sz="2400" b="1" i="0" dirty="0" smtClean="0"/>
              <a:t>.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10573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3400" y="127635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/>
              <a:t>- </a:t>
            </a:r>
            <a:r>
              <a:rPr lang="en-US" sz="2400" b="1" i="0" dirty="0" err="1" smtClean="0"/>
              <a:t>Chuyện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gì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xảy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ra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làm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Thuyên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và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Đồng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ngạc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nhiên</a:t>
            </a:r>
            <a:r>
              <a:rPr lang="en-US" sz="2400" b="1" i="0" dirty="0" smtClean="0"/>
              <a:t>?</a:t>
            </a:r>
            <a:endParaRPr lang="en-US" sz="2400" b="1" i="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181695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/>
              <a:t>- </a:t>
            </a:r>
            <a:r>
              <a:rPr lang="en-US" sz="2400" b="1" i="0" dirty="0" err="1" smtClean="0"/>
              <a:t>Những</a:t>
            </a:r>
            <a:r>
              <a:rPr lang="en-US" sz="2400" b="1" i="0" dirty="0" smtClean="0"/>
              <a:t> chi </a:t>
            </a:r>
            <a:r>
              <a:rPr lang="en-US" sz="2400" b="1" i="0" dirty="0" err="1" smtClean="0"/>
              <a:t>tiết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nào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nói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lên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tình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cảm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tha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thiết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của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các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nhân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vật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đối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với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quê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hương</a:t>
            </a:r>
            <a:r>
              <a:rPr lang="en-US" sz="2400" b="1" i="0" dirty="0" smtClean="0"/>
              <a:t>?</a:t>
            </a:r>
            <a:endParaRPr 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1118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733800" y="-31913"/>
            <a:ext cx="1758950" cy="4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Thư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gửi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bà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6200" y="327315"/>
            <a:ext cx="9001162" cy="418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latin typeface="Times New Roman" pitchFamily="18" charset="0"/>
              </a:rPr>
              <a:t>                                     </a:t>
            </a:r>
            <a:r>
              <a:rPr lang="en-US" sz="2200" b="1" dirty="0" smtClean="0">
                <a:latin typeface="Times New Roman" pitchFamily="18" charset="0"/>
              </a:rPr>
              <a:t>              </a:t>
            </a:r>
            <a:r>
              <a:rPr lang="en-US" sz="2200" b="1" dirty="0" err="1" smtClean="0">
                <a:latin typeface="Times New Roman" pitchFamily="18" charset="0"/>
              </a:rPr>
              <a:t>Hải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P</a:t>
            </a:r>
            <a:r>
              <a:rPr lang="en-US" sz="2200" b="1" dirty="0" err="1" smtClean="0">
                <a:latin typeface="Times New Roman" pitchFamily="18" charset="0"/>
              </a:rPr>
              <a:t>hòng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</a:rPr>
              <a:t> 6 </a:t>
            </a:r>
            <a:r>
              <a:rPr lang="en-US" sz="2200" b="1" dirty="0" err="1">
                <a:latin typeface="Times New Roman" pitchFamily="18" charset="0"/>
              </a:rPr>
              <a:t>tháng</a:t>
            </a:r>
            <a:r>
              <a:rPr lang="en-US" sz="2200" b="1" dirty="0">
                <a:latin typeface="Times New Roman" pitchFamily="18" charset="0"/>
              </a:rPr>
              <a:t> 11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2003 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Bà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kính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yêu</a:t>
            </a:r>
            <a:r>
              <a:rPr lang="en-US" sz="2200" b="1" dirty="0">
                <a:latin typeface="Times New Roman" pitchFamily="18" charset="0"/>
              </a:rPr>
              <a:t> !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Lâu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chưa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lắm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Dạo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khỏe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ạ?</a:t>
            </a:r>
            <a:endParaRPr lang="en-US" sz="2200" b="1" dirty="0">
              <a:latin typeface="Times New Roman" pitchFamily="18" charset="0"/>
            </a:endParaRP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ngoài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vẫn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bình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</a:rPr>
              <a:t>. N</a:t>
            </a:r>
            <a:r>
              <a:rPr lang="vi-VN" sz="2200" b="1" dirty="0">
                <a:latin typeface="Times New Roman" pitchFamily="18" charset="0"/>
              </a:rPr>
              <a:t>ăm</a:t>
            </a:r>
            <a:r>
              <a:rPr lang="en-US" sz="2200" b="1" dirty="0">
                <a:latin typeface="Times New Roman" pitchFamily="18" charset="0"/>
              </a:rPr>
              <a:t> nay,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</a:rPr>
              <a:t> 3. </a:t>
            </a:r>
            <a:r>
              <a:rPr lang="en-US" sz="2200" b="1" dirty="0" err="1">
                <a:latin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đầu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giờ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tám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</a:rPr>
              <a:t> 10 </a:t>
            </a:r>
            <a:r>
              <a:rPr lang="en-US" sz="2200" b="1" dirty="0" err="1">
                <a:latin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đấy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ạ! </a:t>
            </a:r>
            <a:r>
              <a:rPr lang="en-US" sz="2200" b="1" dirty="0" err="1">
                <a:latin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nghỉ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bố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mẹ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b="1" dirty="0" err="1">
                <a:latin typeface="Times New Roman" pitchFamily="18" charset="0"/>
              </a:rPr>
              <a:t>chơi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    </a:t>
            </a:r>
            <a:r>
              <a:rPr lang="en-US" sz="2200" b="1" dirty="0" err="1" smtClean="0">
                <a:latin typeface="Times New Roman" pitchFamily="18" charset="0"/>
              </a:rPr>
              <a:t>Cháu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vẫn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ngoái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thả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diều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anh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Tuấn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ngồi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nghe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chuyện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cổ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tích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dưới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ánh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trăng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Cháu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hứa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sẽ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thật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giỏi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luôn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ngoan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vui</a:t>
            </a:r>
            <a:r>
              <a:rPr lang="en-US" sz="2200" b="1" dirty="0">
                <a:latin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kính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chúc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luôn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mạnh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khỏe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sống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lâu</a:t>
            </a:r>
            <a:r>
              <a:rPr lang="en-US" sz="2200" b="1" dirty="0">
                <a:latin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mong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chóng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hè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 smtClean="0">
                <a:latin typeface="Times New Roman" pitchFamily="18" charset="0"/>
              </a:rPr>
              <a:t>.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00800" y="4123006"/>
            <a:ext cx="2362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</a:rPr>
              <a:t>Cháu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bà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86600" y="4398904"/>
            <a:ext cx="838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i="1" dirty="0" err="1" smtClean="0">
                <a:latin typeface="Times New Roman" pitchFamily="18" charset="0"/>
              </a:rPr>
              <a:t>Đức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00800" y="4705350"/>
            <a:ext cx="2362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Hoài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Đức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2034"/>
            <a:ext cx="9001162" cy="50783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865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2209800" y="138795"/>
            <a:ext cx="3962400" cy="451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27" tIns="40813" rIns="81627" bIns="40813">
            <a:spAutoFit/>
          </a:bodyPr>
          <a:lstStyle>
            <a:lvl1pPr marL="595313" indent="-5953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3A3AF0"/>
                </a:solidFill>
                <a:latin typeface="Times New Roman" pitchFamily="18" charset="0"/>
              </a:rPr>
              <a:t>Cấu</a:t>
            </a:r>
            <a:r>
              <a:rPr lang="en-US" sz="24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A3AF0"/>
                </a:solidFill>
                <a:latin typeface="Times New Roman" pitchFamily="18" charset="0"/>
              </a:rPr>
              <a:t>trúc</a:t>
            </a:r>
            <a:r>
              <a:rPr lang="en-US" sz="24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A3AF0"/>
                </a:solidFill>
                <a:latin typeface="Times New Roman" pitchFamily="18" charset="0"/>
              </a:rPr>
              <a:t>một</a:t>
            </a:r>
            <a:r>
              <a:rPr lang="en-US" sz="24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A3AF0"/>
                </a:solidFill>
                <a:latin typeface="Times New Roman" pitchFamily="18" charset="0"/>
              </a:rPr>
              <a:t>bức</a:t>
            </a:r>
            <a:r>
              <a:rPr lang="en-US" sz="24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A3AF0"/>
                </a:solidFill>
                <a:latin typeface="Times New Roman" pitchFamily="18" charset="0"/>
              </a:rPr>
              <a:t>thư</a:t>
            </a:r>
            <a:r>
              <a:rPr lang="vi-VN" sz="2400" b="1" dirty="0">
                <a:solidFill>
                  <a:srgbClr val="3A3AF0"/>
                </a:solidFill>
                <a:latin typeface="Times New Roman" pitchFamily="18" charset="0"/>
              </a:rPr>
              <a:t>:</a:t>
            </a:r>
            <a:endParaRPr lang="en-US" sz="2400" b="1" dirty="0">
              <a:solidFill>
                <a:srgbClr val="3A3AF0"/>
              </a:solidFill>
              <a:latin typeface="Times New Roman" pitchFamily="18" charset="0"/>
            </a:endParaRP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82343" y="1281795"/>
            <a:ext cx="2057837" cy="4517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mở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đầu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6918" name="Line 6"/>
          <p:cNvSpPr>
            <a:spLocks noChangeShapeType="1"/>
          </p:cNvSpPr>
          <p:nvPr/>
        </p:nvSpPr>
        <p:spPr bwMode="auto">
          <a:xfrm>
            <a:off x="1752600" y="1747405"/>
            <a:ext cx="0" cy="983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 sz="2400" b="1"/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782343" y="2805795"/>
            <a:ext cx="2057837" cy="4517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chính</a:t>
            </a:r>
            <a:r>
              <a:rPr lang="en-US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796666" y="4101195"/>
            <a:ext cx="2043514" cy="45175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latin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kết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thúc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6921" name="Line 9"/>
          <p:cNvSpPr>
            <a:spLocks noChangeShapeType="1"/>
          </p:cNvSpPr>
          <p:nvPr/>
        </p:nvSpPr>
        <p:spPr bwMode="auto">
          <a:xfrm>
            <a:off x="1752600" y="3272885"/>
            <a:ext cx="0" cy="7951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 sz="2400" b="1"/>
          </a:p>
        </p:txBody>
      </p:sp>
      <p:sp>
        <p:nvSpPr>
          <p:cNvPr id="166922" name="Line 10"/>
          <p:cNvSpPr>
            <a:spLocks noChangeShapeType="1"/>
          </p:cNvSpPr>
          <p:nvPr/>
        </p:nvSpPr>
        <p:spPr bwMode="auto">
          <a:xfrm flipV="1">
            <a:off x="2867910" y="1496491"/>
            <a:ext cx="847678" cy="84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 sz="2400" b="1"/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3707254" y="742950"/>
            <a:ext cx="4636066" cy="1559751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6924" name="Line 12"/>
          <p:cNvSpPr>
            <a:spLocks noChangeShapeType="1"/>
          </p:cNvSpPr>
          <p:nvPr/>
        </p:nvSpPr>
        <p:spPr bwMode="auto">
          <a:xfrm>
            <a:off x="2825199" y="3063585"/>
            <a:ext cx="89038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 sz="2400" b="1"/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3707253" y="2557895"/>
            <a:ext cx="4636067" cy="104422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sức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khoẻ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Kể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66926" name="Line 14"/>
          <p:cNvSpPr>
            <a:spLocks noChangeShapeType="1"/>
          </p:cNvSpPr>
          <p:nvPr/>
        </p:nvSpPr>
        <p:spPr bwMode="auto">
          <a:xfrm>
            <a:off x="2867910" y="4316062"/>
            <a:ext cx="847678" cy="8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27" tIns="40813" rIns="81627" bIns="40813"/>
          <a:lstStyle/>
          <a:p>
            <a:endParaRPr lang="en-US" sz="2400" b="1"/>
          </a:p>
        </p:txBody>
      </p:sp>
      <p:sp>
        <p:nvSpPr>
          <p:cNvPr id="166931" name="Text Box 19"/>
          <p:cNvSpPr txBox="1">
            <a:spLocks noChangeArrowheads="1"/>
          </p:cNvSpPr>
          <p:nvPr/>
        </p:nvSpPr>
        <p:spPr bwMode="auto">
          <a:xfrm>
            <a:off x="3707253" y="3851997"/>
            <a:ext cx="4636067" cy="100575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1627" tIns="40813" rIns="81627" bIns="408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Lời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hẹn</a:t>
            </a:r>
            <a:r>
              <a:rPr lang="en-US" sz="2400" b="1" dirty="0" smtClean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chào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ký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0136" y="833005"/>
            <a:ext cx="424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Địa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</a:rPr>
              <a:t>thời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gian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thư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9945" y="1292665"/>
            <a:ext cx="4623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xưng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hô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thư</a:t>
            </a:r>
            <a:r>
              <a:rPr lang="vi-VN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6875" y="1729085"/>
            <a:ext cx="2311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-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Lí</a:t>
            </a:r>
            <a:r>
              <a:rPr lang="en-US" sz="2400" b="1" dirty="0" smtClean="0">
                <a:latin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thư</a:t>
            </a:r>
            <a:r>
              <a:rPr lang="vi-VN" sz="2400" b="1" dirty="0">
                <a:latin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862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6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6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66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 animBg="1"/>
      <p:bldP spid="166918" grpId="0" animBg="1"/>
      <p:bldP spid="166919" grpId="0" animBg="1"/>
      <p:bldP spid="166920" grpId="0" animBg="1"/>
      <p:bldP spid="166921" grpId="0" animBg="1"/>
      <p:bldP spid="166922" grpId="0" animBg="1"/>
      <p:bldP spid="166923" grpId="0" animBg="1"/>
      <p:bldP spid="166924" grpId="0" animBg="1"/>
      <p:bldP spid="166925" grpId="0" animBg="1"/>
      <p:bldP spid="166926" grpId="0" animBg="1"/>
      <p:bldP spid="166931" grpId="0" animBg="1"/>
      <p:bldP spid="3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03200" y="361950"/>
            <a:ext cx="8675729" cy="455227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</a:rPr>
              <a:t>Dạo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khỏe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không</a:t>
            </a:r>
            <a:r>
              <a:rPr lang="en-US" sz="2400" b="1" dirty="0">
                <a:latin typeface="Times New Roman" pitchFamily="18" charset="0"/>
              </a:rPr>
              <a:t> ạ?</a:t>
            </a:r>
          </a:p>
          <a:p>
            <a:pPr eaLnBrk="1" hangingPunct="1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ngoài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</a:rPr>
              <a:t>. </a:t>
            </a:r>
            <a:r>
              <a:rPr lang="vi-VN" sz="2400" b="1" dirty="0">
                <a:latin typeface="Times New Roman" pitchFamily="18" charset="0"/>
              </a:rPr>
              <a:t>  Năm</a:t>
            </a:r>
            <a:r>
              <a:rPr lang="en-US" sz="2400" b="1" dirty="0">
                <a:latin typeface="Times New Roman" pitchFamily="18" charset="0"/>
              </a:rPr>
              <a:t> nay, </a:t>
            </a:r>
            <a:r>
              <a:rPr lang="en-US" sz="2400" b="1" dirty="0" err="1">
                <a:latin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</a:rPr>
              <a:t> 3.</a:t>
            </a:r>
            <a:r>
              <a:rPr lang="vi-VN" sz="2400" b="1" dirty="0">
                <a:latin typeface="Times New Roman" pitchFamily="18" charset="0"/>
              </a:rPr>
              <a:t>   T</a:t>
            </a:r>
            <a:r>
              <a:rPr lang="en-US" sz="2400" b="1" dirty="0">
                <a:latin typeface="Times New Roman" pitchFamily="18" charset="0"/>
              </a:rPr>
              <a:t>ừ </a:t>
            </a:r>
            <a:r>
              <a:rPr lang="en-US" sz="2400" b="1" dirty="0" err="1">
                <a:latin typeface="Times New Roman" pitchFamily="18" charset="0"/>
              </a:rPr>
              <a:t>đầu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giờ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vi-VN" sz="2400" b="1" dirty="0">
                <a:latin typeface="Times New Roman" pitchFamily="18" charset="0"/>
              </a:rPr>
              <a:t> c</a:t>
            </a:r>
            <a:r>
              <a:rPr lang="en-US" sz="2400" b="1" dirty="0" err="1">
                <a:latin typeface="Times New Roman" pitchFamily="18" charset="0"/>
              </a:rPr>
              <a:t>háu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tám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</a:rPr>
              <a:t> 10 </a:t>
            </a:r>
            <a:r>
              <a:rPr lang="en-US" sz="2400" b="1" dirty="0" err="1">
                <a:latin typeface="Times New Roman" pitchFamily="18" charset="0"/>
              </a:rPr>
              <a:t>rồi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đấy</a:t>
            </a:r>
            <a:r>
              <a:rPr lang="en-US" sz="2400" b="1" dirty="0">
                <a:latin typeface="Times New Roman" pitchFamily="18" charset="0"/>
              </a:rPr>
              <a:t>,  </a:t>
            </a:r>
            <a:r>
              <a:rPr lang="en-US" sz="2400" b="1" dirty="0" err="1">
                <a:latin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</a:rPr>
              <a:t> ạ!</a:t>
            </a:r>
            <a:r>
              <a:rPr lang="vi-VN" sz="2400" b="1" dirty="0">
                <a:latin typeface="Times New Roman" pitchFamily="18" charset="0"/>
              </a:rPr>
              <a:t>   N</a:t>
            </a:r>
            <a:r>
              <a:rPr lang="en-US" sz="2400" b="1" dirty="0" err="1">
                <a:latin typeface="Times New Roman" pitchFamily="18" charset="0"/>
              </a:rPr>
              <a:t>gày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nghỉ</a:t>
            </a:r>
            <a:r>
              <a:rPr lang="en-US" sz="2400" b="1" dirty="0">
                <a:latin typeface="Times New Roman" pitchFamily="18" charset="0"/>
              </a:rPr>
              <a:t>,  </a:t>
            </a:r>
            <a:r>
              <a:rPr lang="en-US" sz="2400" b="1" dirty="0" err="1">
                <a:latin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bố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vi-VN" sz="2400" b="1" dirty="0">
                <a:latin typeface="Times New Roman" pitchFamily="18" charset="0"/>
              </a:rPr>
              <a:t>	</a:t>
            </a:r>
            <a:r>
              <a:rPr lang="en-US" sz="2400" b="1" dirty="0" err="1">
                <a:latin typeface="Times New Roman" pitchFamily="18" charset="0"/>
              </a:rPr>
              <a:t>Cháu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vẫn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nhớ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ngoái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quê</a:t>
            </a:r>
            <a:r>
              <a:rPr lang="en-US" sz="2400" b="1" dirty="0">
                <a:latin typeface="Times New Roman" pitchFamily="18" charset="0"/>
              </a:rPr>
              <a:t>, </a:t>
            </a:r>
            <a:r>
              <a:rPr lang="vi-VN" sz="2400" b="1" dirty="0">
                <a:latin typeface="Times New Roman" pitchFamily="18" charset="0"/>
              </a:rPr>
              <a:t> t</a:t>
            </a:r>
            <a:r>
              <a:rPr lang="en-US" sz="2400" b="1" dirty="0" err="1">
                <a:latin typeface="Times New Roman" pitchFamily="18" charset="0"/>
              </a:rPr>
              <a:t>hả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diều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cùng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anh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Tuấn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đê</a:t>
            </a:r>
            <a:r>
              <a:rPr lang="en-US" sz="2400" b="1" dirty="0">
                <a:latin typeface="Times New Roman" pitchFamily="18" charset="0"/>
              </a:rPr>
              <a:t>  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đêm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đêm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</a:rPr>
              <a:t>n</a:t>
            </a:r>
            <a:r>
              <a:rPr lang="en-US" sz="2400" b="1" dirty="0" err="1">
                <a:latin typeface="Times New Roman" pitchFamily="18" charset="0"/>
              </a:rPr>
              <a:t>gồi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nghe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chuyện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cổ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ánh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trăng</a:t>
            </a:r>
            <a:r>
              <a:rPr 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flipH="1">
            <a:off x="8208820" y="1123950"/>
            <a:ext cx="152019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H="1">
            <a:off x="5786004" y="1657350"/>
            <a:ext cx="81396" cy="3887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flipH="1">
            <a:off x="2493820" y="2190750"/>
            <a:ext cx="153216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6" name="Line 20"/>
          <p:cNvSpPr>
            <a:spLocks noChangeShapeType="1"/>
          </p:cNvSpPr>
          <p:nvPr/>
        </p:nvSpPr>
        <p:spPr bwMode="auto">
          <a:xfrm flipH="1">
            <a:off x="2272145" y="1657350"/>
            <a:ext cx="146034" cy="388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 flipH="1">
            <a:off x="1371981" y="2772640"/>
            <a:ext cx="152019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H="1">
            <a:off x="6268364" y="3271405"/>
            <a:ext cx="153216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>
            <a:off x="2057405" y="3839440"/>
            <a:ext cx="82593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 flipH="1">
            <a:off x="6757122" y="1047750"/>
            <a:ext cx="142443" cy="388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4990667" y="548985"/>
            <a:ext cx="142443" cy="388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 flipH="1">
            <a:off x="5059937" y="548985"/>
            <a:ext cx="142443" cy="388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 flipH="1">
            <a:off x="6826392" y="1054675"/>
            <a:ext cx="142443" cy="388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341415" y="1664275"/>
            <a:ext cx="146034" cy="3887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1697185" y="2190750"/>
            <a:ext cx="153216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548419" y="2197675"/>
            <a:ext cx="153216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>
            <a:off x="1468961" y="2779570"/>
            <a:ext cx="152019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4108251" y="2229193"/>
            <a:ext cx="152019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22" name="Line 31"/>
          <p:cNvSpPr>
            <a:spLocks noChangeShapeType="1"/>
          </p:cNvSpPr>
          <p:nvPr/>
        </p:nvSpPr>
        <p:spPr bwMode="auto">
          <a:xfrm flipH="1">
            <a:off x="3838242" y="3867150"/>
            <a:ext cx="82593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 flipH="1">
            <a:off x="1676400" y="4438993"/>
            <a:ext cx="82593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H="1">
            <a:off x="1759525" y="4435185"/>
            <a:ext cx="82593" cy="3425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9128" tIns="59564" rIns="119128" bIns="5956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J1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-228600" y="1200150"/>
            <a:ext cx="8534400" cy="26289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 Chào tạm biệt </a:t>
            </a:r>
          </a:p>
          <a:p>
            <a:pPr algn="ctr"/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Chúc thầy cô và các em khoẻ!</a:t>
            </a:r>
          </a:p>
        </p:txBody>
      </p:sp>
    </p:spTree>
    <p:extLst>
      <p:ext uri="{BB962C8B-B14F-4D97-AF65-F5344CB8AC3E}">
        <p14:creationId xmlns:p14="http://schemas.microsoft.com/office/powerpoint/2010/main" val="63455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91343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2 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16" y="971550"/>
            <a:ext cx="8605838" cy="4038600"/>
          </a:xfrm>
          <a:prstGeom prst="rect">
            <a:avLst/>
          </a:prstGeom>
          <a:noFill/>
          <a:ln w="127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7848600" y="285750"/>
            <a:ext cx="990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0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en-US" sz="24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3505200" y="142875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</p:spTree>
    <p:extLst>
      <p:ext uri="{BB962C8B-B14F-4D97-AF65-F5344CB8AC3E}">
        <p14:creationId xmlns:p14="http://schemas.microsoft.com/office/powerpoint/2010/main" val="31045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733800" y="-31913"/>
            <a:ext cx="1758950" cy="4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Thư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gửi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bà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6200" y="327315"/>
            <a:ext cx="9001162" cy="418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latin typeface="Times New Roman" pitchFamily="18" charset="0"/>
              </a:rPr>
              <a:t>                                     </a:t>
            </a:r>
            <a:r>
              <a:rPr lang="en-US" sz="2200" b="1" dirty="0" smtClean="0">
                <a:latin typeface="Times New Roman" pitchFamily="18" charset="0"/>
              </a:rPr>
              <a:t>              </a:t>
            </a:r>
            <a:r>
              <a:rPr lang="en-US" sz="2200" b="1" dirty="0" err="1" smtClean="0">
                <a:latin typeface="Times New Roman" pitchFamily="18" charset="0"/>
              </a:rPr>
              <a:t>Hải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P</a:t>
            </a:r>
            <a:r>
              <a:rPr lang="en-US" sz="2200" b="1" dirty="0" err="1" smtClean="0">
                <a:latin typeface="Times New Roman" pitchFamily="18" charset="0"/>
              </a:rPr>
              <a:t>hòng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</a:rPr>
              <a:t> 6 </a:t>
            </a:r>
            <a:r>
              <a:rPr lang="en-US" sz="2200" b="1" dirty="0" err="1">
                <a:latin typeface="Times New Roman" pitchFamily="18" charset="0"/>
              </a:rPr>
              <a:t>tháng</a:t>
            </a:r>
            <a:r>
              <a:rPr lang="en-US" sz="2200" b="1" dirty="0">
                <a:latin typeface="Times New Roman" pitchFamily="18" charset="0"/>
              </a:rPr>
              <a:t> 11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2003 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Bà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kính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yêu</a:t>
            </a:r>
            <a:r>
              <a:rPr lang="en-US" sz="2200" b="1" dirty="0">
                <a:latin typeface="Times New Roman" pitchFamily="18" charset="0"/>
              </a:rPr>
              <a:t> !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Lâu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chưa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lắm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Dạo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khỏe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ạ?</a:t>
            </a:r>
            <a:endParaRPr lang="en-US" sz="2200" b="1" dirty="0">
              <a:latin typeface="Times New Roman" pitchFamily="18" charset="0"/>
            </a:endParaRP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ngoài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vẫn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bình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</a:rPr>
              <a:t>. N</a:t>
            </a:r>
            <a:r>
              <a:rPr lang="vi-VN" sz="2200" b="1" dirty="0">
                <a:latin typeface="Times New Roman" pitchFamily="18" charset="0"/>
              </a:rPr>
              <a:t>ăm</a:t>
            </a:r>
            <a:r>
              <a:rPr lang="en-US" sz="2200" b="1" dirty="0">
                <a:latin typeface="Times New Roman" pitchFamily="18" charset="0"/>
              </a:rPr>
              <a:t> nay,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</a:rPr>
              <a:t> 3. </a:t>
            </a:r>
            <a:r>
              <a:rPr lang="en-US" sz="2200" b="1" dirty="0" err="1">
                <a:latin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đầu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giờ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tám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</a:rPr>
              <a:t> 10 </a:t>
            </a:r>
            <a:r>
              <a:rPr lang="en-US" sz="2200" b="1" dirty="0" err="1">
                <a:latin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đấy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ạ! </a:t>
            </a:r>
            <a:r>
              <a:rPr lang="en-US" sz="2200" b="1" dirty="0" err="1">
                <a:latin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nghỉ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bố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mẹ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b="1" dirty="0" err="1">
                <a:latin typeface="Times New Roman" pitchFamily="18" charset="0"/>
              </a:rPr>
              <a:t>chơi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    </a:t>
            </a:r>
            <a:r>
              <a:rPr lang="en-US" sz="2200" b="1" dirty="0" err="1" smtClean="0">
                <a:latin typeface="Times New Roman" pitchFamily="18" charset="0"/>
              </a:rPr>
              <a:t>Cháu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vẫn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ngoái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thả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diều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anh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Tuấn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ngồi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nghe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chuyện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cổ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tích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dưới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ánh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trăng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Cháu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hứa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sẽ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thật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giỏi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luôn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ngoan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vui</a:t>
            </a:r>
            <a:r>
              <a:rPr lang="en-US" sz="2200" b="1" dirty="0">
                <a:latin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kính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chúc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luôn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mạnh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khỏe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sống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lâu</a:t>
            </a:r>
            <a:r>
              <a:rPr lang="en-US" sz="2200" b="1" dirty="0">
                <a:latin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mong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chóng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hè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 smtClean="0">
                <a:latin typeface="Times New Roman" pitchFamily="18" charset="0"/>
              </a:rPr>
              <a:t>.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00800" y="4123006"/>
            <a:ext cx="2362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</a:rPr>
              <a:t>Cháu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bà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86600" y="4398904"/>
            <a:ext cx="838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i="1" dirty="0" err="1" smtClean="0">
                <a:latin typeface="Times New Roman" pitchFamily="18" charset="0"/>
              </a:rPr>
              <a:t>Đức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00800" y="4705350"/>
            <a:ext cx="2362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Hoài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Đức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2034"/>
            <a:ext cx="9001162" cy="50783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2387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56197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42875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goài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733800" y="-31913"/>
            <a:ext cx="1758950" cy="4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Thư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gửi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  <a:r>
              <a:rPr lang="en-US" sz="2300" b="1" dirty="0" err="1">
                <a:solidFill>
                  <a:srgbClr val="3A3AF0"/>
                </a:solidFill>
                <a:latin typeface="Times New Roman" pitchFamily="18" charset="0"/>
              </a:rPr>
              <a:t>bà</a:t>
            </a:r>
            <a:r>
              <a:rPr lang="en-US" sz="2300" b="1" dirty="0">
                <a:solidFill>
                  <a:srgbClr val="3A3AF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6200" y="327315"/>
            <a:ext cx="9001162" cy="418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 b="1" dirty="0">
                <a:latin typeface="Times New Roman" pitchFamily="18" charset="0"/>
              </a:rPr>
              <a:t>                                     </a:t>
            </a:r>
            <a:r>
              <a:rPr lang="en-US" sz="2200" b="1" dirty="0" smtClean="0">
                <a:latin typeface="Times New Roman" pitchFamily="18" charset="0"/>
              </a:rPr>
              <a:t>              </a:t>
            </a:r>
            <a:r>
              <a:rPr lang="en-US" sz="2200" b="1" dirty="0" err="1" smtClean="0">
                <a:latin typeface="Times New Roman" pitchFamily="18" charset="0"/>
              </a:rPr>
              <a:t>Hải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P</a:t>
            </a:r>
            <a:r>
              <a:rPr lang="en-US" sz="2200" b="1" dirty="0" err="1" smtClean="0">
                <a:latin typeface="Times New Roman" pitchFamily="18" charset="0"/>
              </a:rPr>
              <a:t>hòng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</a:rPr>
              <a:t> 6 </a:t>
            </a:r>
            <a:r>
              <a:rPr lang="en-US" sz="2200" b="1" dirty="0" err="1">
                <a:latin typeface="Times New Roman" pitchFamily="18" charset="0"/>
              </a:rPr>
              <a:t>tháng</a:t>
            </a:r>
            <a:r>
              <a:rPr lang="en-US" sz="2200" b="1" dirty="0">
                <a:latin typeface="Times New Roman" pitchFamily="18" charset="0"/>
              </a:rPr>
              <a:t> 11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2003 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Bà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kính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yêu</a:t>
            </a:r>
            <a:r>
              <a:rPr lang="en-US" sz="2200" b="1" dirty="0">
                <a:latin typeface="Times New Roman" pitchFamily="18" charset="0"/>
              </a:rPr>
              <a:t> !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Lâu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chưa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lắm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Dạo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khỏe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ạ?</a:t>
            </a:r>
            <a:endParaRPr lang="en-US" sz="2200" b="1" dirty="0">
              <a:latin typeface="Times New Roman" pitchFamily="18" charset="0"/>
            </a:endParaRP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Gia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ngoài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vẫn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bình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</a:rPr>
              <a:t>. N</a:t>
            </a:r>
            <a:r>
              <a:rPr lang="vi-VN" sz="2200" b="1" dirty="0">
                <a:latin typeface="Times New Roman" pitchFamily="18" charset="0"/>
              </a:rPr>
              <a:t>ăm</a:t>
            </a:r>
            <a:r>
              <a:rPr lang="en-US" sz="2200" b="1" dirty="0">
                <a:latin typeface="Times New Roman" pitchFamily="18" charset="0"/>
              </a:rPr>
              <a:t> nay,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</a:rPr>
              <a:t> 3. </a:t>
            </a:r>
            <a:r>
              <a:rPr lang="en-US" sz="2200" b="1" dirty="0" err="1">
                <a:latin typeface="Times New Roman" pitchFamily="18" charset="0"/>
              </a:rPr>
              <a:t>Từ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đầu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giờ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tám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</a:rPr>
              <a:t> 10 </a:t>
            </a:r>
            <a:r>
              <a:rPr lang="en-US" sz="2200" b="1" dirty="0" err="1">
                <a:latin typeface="Times New Roman" pitchFamily="18" charset="0"/>
              </a:rPr>
              <a:t>rồi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đấy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ạ! </a:t>
            </a:r>
            <a:r>
              <a:rPr lang="en-US" sz="2200" b="1" dirty="0" err="1">
                <a:latin typeface="Times New Roman" pitchFamily="18" charset="0"/>
              </a:rPr>
              <a:t>Ngày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nghỉ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thường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bố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mẹ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đi</a:t>
            </a:r>
            <a:r>
              <a:rPr lang="en-US" sz="2200" b="1" dirty="0">
                <a:latin typeface="Times New Roman" pitchFamily="18" charset="0"/>
              </a:rPr>
              <a:t>  </a:t>
            </a:r>
            <a:r>
              <a:rPr lang="en-US" sz="2200" b="1" dirty="0" err="1">
                <a:latin typeface="Times New Roman" pitchFamily="18" charset="0"/>
              </a:rPr>
              <a:t>chơi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</a:rPr>
              <a:t>    </a:t>
            </a:r>
            <a:r>
              <a:rPr lang="en-US" sz="2200" b="1" dirty="0" err="1" smtClean="0">
                <a:latin typeface="Times New Roman" pitchFamily="18" charset="0"/>
              </a:rPr>
              <a:t>Cháu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vẫn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nhớ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vi-VN" sz="2200" b="1" dirty="0">
                <a:latin typeface="Times New Roman" pitchFamily="18" charset="0"/>
              </a:rPr>
              <a:t>năm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ngoái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thả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diều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anh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Tuấn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đêm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ngồi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nghe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chuyện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cổ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tích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dưới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ánh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trăng</a:t>
            </a:r>
            <a:r>
              <a:rPr lang="en-US" sz="2200" b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200" b="1" dirty="0" smtClean="0">
                <a:latin typeface="Times New Roman" pitchFamily="18" charset="0"/>
              </a:rPr>
              <a:t>     </a:t>
            </a:r>
            <a:r>
              <a:rPr lang="en-US" sz="2200" b="1" dirty="0" err="1" smtClean="0">
                <a:latin typeface="Times New Roman" pitchFamily="18" charset="0"/>
              </a:rPr>
              <a:t>Cháu</a:t>
            </a:r>
            <a:r>
              <a:rPr lang="en-US" sz="2200" b="1" dirty="0" smtClean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hứa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sẽ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thật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giỏi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luôn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ngoan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vui</a:t>
            </a:r>
            <a:r>
              <a:rPr lang="en-US" sz="2200" b="1" dirty="0">
                <a:latin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kính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chúc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luôn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mạnh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khỏe</a:t>
            </a:r>
            <a:r>
              <a:rPr lang="en-US" sz="2200" b="1" dirty="0">
                <a:latin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</a:rPr>
              <a:t>sống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lâu</a:t>
            </a:r>
            <a:r>
              <a:rPr lang="en-US" sz="2200" b="1" dirty="0">
                <a:latin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</a:rPr>
              <a:t>Cháu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mong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chóng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đến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hè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quê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thăm</a:t>
            </a:r>
            <a:r>
              <a:rPr lang="en-US" sz="2200" b="1" dirty="0">
                <a:latin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</a:rPr>
              <a:t>bà</a:t>
            </a:r>
            <a:r>
              <a:rPr lang="en-US" sz="2200" b="1" dirty="0" smtClean="0">
                <a:latin typeface="Times New Roman" pitchFamily="18" charset="0"/>
              </a:rPr>
              <a:t>.</a:t>
            </a:r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00800" y="4123006"/>
            <a:ext cx="2362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latin typeface="Times New Roman" pitchFamily="18" charset="0"/>
              </a:rPr>
              <a:t>Cháu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của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bà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7086600" y="4398904"/>
            <a:ext cx="838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i="1" dirty="0" err="1" smtClean="0">
                <a:latin typeface="Times New Roman" pitchFamily="18" charset="0"/>
              </a:rPr>
              <a:t>Đức</a:t>
            </a:r>
            <a:r>
              <a:rPr lang="en-US" sz="2000" b="1" i="1" dirty="0" smtClean="0">
                <a:latin typeface="Times New Roman" pitchFamily="18" charset="0"/>
              </a:rPr>
              <a:t> </a:t>
            </a:r>
            <a:endParaRPr lang="en-US" sz="2000" b="1" i="1" dirty="0">
              <a:latin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00800" y="4705350"/>
            <a:ext cx="2362200" cy="4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9128" tIns="59564" rIns="119128" bIns="595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 smtClean="0">
                <a:latin typeface="Times New Roman" pitchFamily="18" charset="0"/>
              </a:rPr>
              <a:t>Trần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Hoài</a:t>
            </a:r>
            <a:r>
              <a:rPr lang="en-US" sz="2000" b="1" dirty="0">
                <a:latin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</a:rPr>
              <a:t>Đức</a:t>
            </a:r>
            <a:r>
              <a:rPr lang="en-US" sz="2000" b="1" dirty="0">
                <a:latin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2034"/>
            <a:ext cx="9001162" cy="50783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  <a:p>
            <a:endParaRPr lang="en-US" dirty="0" smtClean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948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328058" y="1428750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0" dirty="0" smtClean="0"/>
              <a:t>  </a:t>
            </a:r>
            <a:r>
              <a:rPr lang="en-US" sz="2400" b="1" i="0" dirty="0" err="1" smtClean="0"/>
              <a:t>Hải</a:t>
            </a:r>
            <a:r>
              <a:rPr lang="en-US" sz="2400" b="1" i="0" dirty="0" smtClean="0"/>
              <a:t> </a:t>
            </a:r>
            <a:r>
              <a:rPr lang="en-US" sz="2400" b="1" i="0" dirty="0" err="1"/>
              <a:t>phòng</a:t>
            </a:r>
            <a:r>
              <a:rPr lang="en-US" sz="2400" b="1" i="0" dirty="0"/>
              <a:t>, </a:t>
            </a:r>
            <a:r>
              <a:rPr lang="en-US" sz="2400" b="1" i="0" dirty="0" err="1" smtClean="0"/>
              <a:t>ngày</a:t>
            </a:r>
            <a:r>
              <a:rPr lang="en-US" sz="2400" b="1" i="0" dirty="0" smtClean="0"/>
              <a:t> </a:t>
            </a:r>
            <a:r>
              <a:rPr lang="en-US" sz="2400" b="1" i="0" dirty="0"/>
              <a:t>6 </a:t>
            </a:r>
            <a:r>
              <a:rPr lang="en-US" sz="2400" b="1" i="0" dirty="0" err="1" smtClean="0"/>
              <a:t>tháng</a:t>
            </a:r>
            <a:r>
              <a:rPr lang="en-US" sz="2400" b="1" i="0" dirty="0" smtClean="0"/>
              <a:t> </a:t>
            </a:r>
            <a:r>
              <a:rPr lang="en-US" sz="2400" b="1" i="0" dirty="0"/>
              <a:t>11 </a:t>
            </a:r>
            <a:r>
              <a:rPr lang="vi-VN" sz="2400" b="1" i="0" dirty="0"/>
              <a:t>năm</a:t>
            </a:r>
            <a:r>
              <a:rPr lang="en-US" sz="2400" b="1" i="0" dirty="0"/>
              <a:t> 2003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28058" y="1881485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0" dirty="0" smtClean="0"/>
              <a:t>  </a:t>
            </a:r>
            <a:r>
              <a:rPr lang="en-US" sz="2400" b="1" i="0" dirty="0" err="1" smtClean="0"/>
              <a:t>Dạo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này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bà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có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khỏe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không</a:t>
            </a:r>
            <a:r>
              <a:rPr lang="en-US" sz="2400" b="1" i="0" dirty="0" smtClean="0"/>
              <a:t> ạ?</a:t>
            </a:r>
            <a:endParaRPr lang="en-US" sz="2400" b="1" i="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28058" y="2285821"/>
            <a:ext cx="69015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400" b="1" i="0" dirty="0"/>
              <a:t> </a:t>
            </a:r>
            <a:r>
              <a:rPr lang="en-US" sz="2400" b="1" i="0" dirty="0" smtClean="0"/>
              <a:t> </a:t>
            </a:r>
            <a:r>
              <a:rPr lang="en-US" sz="2400" b="1" i="0" dirty="0" err="1" smtClean="0"/>
              <a:t>Cháu</a:t>
            </a:r>
            <a:r>
              <a:rPr lang="en-US" sz="2400" b="1" i="0" dirty="0" smtClean="0"/>
              <a:t> </a:t>
            </a:r>
            <a:r>
              <a:rPr lang="en-US" sz="2400" b="1" i="0" dirty="0" err="1"/>
              <a:t>vẫn</a:t>
            </a:r>
            <a:r>
              <a:rPr lang="en-US" sz="2400" b="1" i="0" dirty="0"/>
              <a:t> </a:t>
            </a:r>
            <a:r>
              <a:rPr lang="en-US" sz="2400" b="1" i="0" dirty="0" err="1"/>
              <a:t>nhớ</a:t>
            </a:r>
            <a:r>
              <a:rPr lang="en-US" sz="2400" b="1" i="0" dirty="0"/>
              <a:t> </a:t>
            </a:r>
            <a:r>
              <a:rPr lang="vi-VN" sz="2400" b="1" i="0" dirty="0"/>
              <a:t>năm</a:t>
            </a:r>
            <a:r>
              <a:rPr lang="en-US" sz="2400" b="1" i="0" dirty="0"/>
              <a:t> </a:t>
            </a:r>
            <a:r>
              <a:rPr lang="en-US" sz="2400" b="1" i="0" dirty="0" err="1"/>
              <a:t>ngoái</a:t>
            </a:r>
            <a:r>
              <a:rPr lang="en-US" sz="2400" b="1" i="0" dirty="0"/>
              <a:t> </a:t>
            </a:r>
            <a:r>
              <a:rPr lang="en-US" sz="2400" b="1" i="0" dirty="0" err="1"/>
              <a:t>được</a:t>
            </a:r>
            <a:r>
              <a:rPr lang="en-US" sz="2400" b="1" i="0" dirty="0"/>
              <a:t> </a:t>
            </a:r>
            <a:r>
              <a:rPr lang="en-US" sz="2400" b="1" i="0" dirty="0" err="1"/>
              <a:t>về</a:t>
            </a:r>
            <a:r>
              <a:rPr lang="en-US" sz="2400" b="1" i="0" dirty="0"/>
              <a:t> </a:t>
            </a:r>
            <a:r>
              <a:rPr lang="en-US" sz="2400" b="1" i="0" dirty="0" err="1"/>
              <a:t>quê</a:t>
            </a:r>
            <a:r>
              <a:rPr lang="en-US" sz="2400" b="1" i="0" dirty="0"/>
              <a:t>, </a:t>
            </a:r>
            <a:r>
              <a:rPr lang="en-US" sz="2400" b="1" i="0" dirty="0" err="1"/>
              <a:t>thả</a:t>
            </a:r>
            <a:r>
              <a:rPr lang="en-US" sz="2400" b="1" i="0" dirty="0"/>
              <a:t> </a:t>
            </a:r>
            <a:r>
              <a:rPr lang="en-US" sz="2400" b="1" i="0" dirty="0" err="1"/>
              <a:t>diều</a:t>
            </a:r>
            <a:r>
              <a:rPr lang="en-US" sz="2400" b="1" i="0" dirty="0"/>
              <a:t> </a:t>
            </a:r>
            <a:r>
              <a:rPr lang="en-US" sz="2400" b="1" i="0" dirty="0" err="1"/>
              <a:t>cùng</a:t>
            </a:r>
            <a:r>
              <a:rPr lang="en-US" sz="2400" b="1" i="0" dirty="0"/>
              <a:t> </a:t>
            </a:r>
            <a:r>
              <a:rPr lang="en-US" sz="2400" b="1" i="0" dirty="0" err="1"/>
              <a:t>anh</a:t>
            </a:r>
            <a:r>
              <a:rPr lang="en-US" sz="2400" b="1" i="0" dirty="0"/>
              <a:t> </a:t>
            </a:r>
            <a:r>
              <a:rPr lang="en-US" sz="2400" b="1" i="0" dirty="0" err="1"/>
              <a:t>Tuấn</a:t>
            </a:r>
            <a:r>
              <a:rPr lang="en-US" sz="2400" b="1" i="0" dirty="0"/>
              <a:t> </a:t>
            </a:r>
            <a:r>
              <a:rPr lang="en-US" sz="2400" b="1" i="0" dirty="0" err="1"/>
              <a:t>trên</a:t>
            </a:r>
            <a:r>
              <a:rPr lang="en-US" sz="2400" b="1" i="0" dirty="0"/>
              <a:t> </a:t>
            </a:r>
            <a:r>
              <a:rPr lang="en-US" sz="2400" b="1" i="0" dirty="0" err="1"/>
              <a:t>đê</a:t>
            </a:r>
            <a:r>
              <a:rPr lang="en-US" sz="2400" b="1" i="0" dirty="0"/>
              <a:t> </a:t>
            </a:r>
            <a:r>
              <a:rPr lang="en-US" sz="2400" b="1" i="0" dirty="0" err="1"/>
              <a:t>và</a:t>
            </a:r>
            <a:r>
              <a:rPr lang="en-US" sz="2400" b="1" i="0" dirty="0"/>
              <a:t> </a:t>
            </a:r>
            <a:r>
              <a:rPr lang="en-US" sz="2400" b="1" i="0" dirty="0" err="1"/>
              <a:t>đêm</a:t>
            </a:r>
            <a:r>
              <a:rPr lang="en-US" sz="2400" b="1" i="0" dirty="0"/>
              <a:t> </a:t>
            </a:r>
            <a:r>
              <a:rPr lang="en-US" sz="2400" b="1" i="0" dirty="0" err="1"/>
              <a:t>đêm</a:t>
            </a:r>
            <a:r>
              <a:rPr lang="en-US" sz="2400" b="1" i="0" dirty="0"/>
              <a:t> </a:t>
            </a:r>
            <a:r>
              <a:rPr lang="en-US" sz="2400" b="1" i="0" dirty="0" err="1"/>
              <a:t>ngồi</a:t>
            </a:r>
            <a:r>
              <a:rPr lang="en-US" sz="2400" b="1" i="0" dirty="0"/>
              <a:t> </a:t>
            </a:r>
            <a:r>
              <a:rPr lang="en-US" sz="2400" b="1" i="0" dirty="0" err="1"/>
              <a:t>nghe</a:t>
            </a:r>
            <a:r>
              <a:rPr lang="en-US" sz="2400" b="1" i="0" dirty="0"/>
              <a:t> </a:t>
            </a:r>
            <a:r>
              <a:rPr lang="en-US" sz="2400" b="1" i="0" dirty="0" err="1"/>
              <a:t>bà</a:t>
            </a:r>
            <a:r>
              <a:rPr lang="en-US" sz="2400" b="1" i="0" dirty="0"/>
              <a:t> </a:t>
            </a:r>
            <a:r>
              <a:rPr lang="en-US" sz="2400" b="1" i="0" dirty="0" err="1"/>
              <a:t>kể</a:t>
            </a:r>
            <a:r>
              <a:rPr lang="en-US" sz="2400" b="1" i="0" dirty="0"/>
              <a:t> </a:t>
            </a:r>
            <a:r>
              <a:rPr lang="en-US" sz="2400" b="1" i="0" dirty="0" err="1"/>
              <a:t>chuyện</a:t>
            </a:r>
            <a:r>
              <a:rPr lang="en-US" sz="2400" b="1" i="0" dirty="0"/>
              <a:t> </a:t>
            </a:r>
            <a:r>
              <a:rPr lang="en-US" sz="2400" b="1" i="0" dirty="0" err="1"/>
              <a:t>cổ</a:t>
            </a:r>
            <a:r>
              <a:rPr lang="en-US" sz="2400" b="1" i="0" dirty="0"/>
              <a:t> </a:t>
            </a:r>
            <a:r>
              <a:rPr lang="en-US" sz="2400" b="1" i="0" dirty="0" err="1"/>
              <a:t>tích</a:t>
            </a:r>
            <a:r>
              <a:rPr lang="en-US" sz="2400" b="1" i="0" dirty="0"/>
              <a:t> </a:t>
            </a:r>
            <a:r>
              <a:rPr lang="en-US" sz="2400" b="1" i="0" dirty="0" err="1"/>
              <a:t>dưới</a:t>
            </a:r>
            <a:r>
              <a:rPr lang="en-US" sz="2400" b="1" i="0" dirty="0"/>
              <a:t> </a:t>
            </a:r>
            <a:r>
              <a:rPr lang="en-US" sz="2400" b="1" i="0" dirty="0" err="1"/>
              <a:t>ánh</a:t>
            </a:r>
            <a:r>
              <a:rPr lang="en-US" sz="2400" b="1" i="0" dirty="0"/>
              <a:t> </a:t>
            </a:r>
            <a:r>
              <a:rPr lang="en-US" sz="2400" b="1" i="0" dirty="0" err="1"/>
              <a:t>trăng</a:t>
            </a:r>
            <a:r>
              <a:rPr lang="en-US" sz="2400" b="1" i="0" dirty="0"/>
              <a:t>.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895600" y="13525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 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831772" y="13525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996544" y="13525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357258" y="13525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411684" y="13525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6477000" y="2190748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 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51366" y="25400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 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892143" y="257175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 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312228" y="292009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 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5271655" y="2920092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i="0" dirty="0" smtClean="0">
                <a:solidFill>
                  <a:srgbClr val="FF0000"/>
                </a:solidFill>
              </a:rPr>
              <a:t>/ </a:t>
            </a:r>
            <a:endParaRPr lang="en-US" sz="3600" b="1" i="0" dirty="0">
              <a:solidFill>
                <a:srgbClr val="FF0000"/>
              </a:solidFill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42875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57600" y="1657350"/>
            <a:ext cx="3124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err="1"/>
              <a:t>Đức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viết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thư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cho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ai</a:t>
            </a:r>
            <a:r>
              <a:rPr lang="en-US" altLang="en-US" sz="2400" b="1" i="0" dirty="0" smtClean="0"/>
              <a:t>? </a:t>
            </a:r>
            <a:endParaRPr lang="en-US" altLang="en-US" sz="2400" b="1" i="0" dirty="0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657600" y="2110085"/>
            <a:ext cx="480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err="1"/>
              <a:t>Đức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viết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thư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cho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bà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của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Đức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/>
              <a:t>ở </a:t>
            </a:r>
            <a:r>
              <a:rPr lang="en-US" altLang="en-US" sz="2400" b="1" i="0" dirty="0" err="1"/>
              <a:t>quê</a:t>
            </a:r>
            <a:r>
              <a:rPr lang="en-US" altLang="en-US" sz="2400" b="1" i="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7406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62200" y="3360"/>
            <a:ext cx="487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190999" y="350458"/>
            <a:ext cx="1371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505200" y="738386"/>
            <a:ext cx="2590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505200" y="1428750"/>
            <a:ext cx="0" cy="327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120015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Luyện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đọc</a:t>
            </a:r>
            <a:endParaRPr lang="en-US" sz="2400" b="1" i="0" u="sng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715000" y="114572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0" u="sng" dirty="0" err="1"/>
              <a:t>Tìm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hiểu</a:t>
            </a:r>
            <a:r>
              <a:rPr lang="en-US" sz="2400" b="1" i="0" u="sng" dirty="0"/>
              <a:t> </a:t>
            </a:r>
            <a:r>
              <a:rPr lang="en-US" sz="2400" b="1" i="0" u="sng" dirty="0" err="1"/>
              <a:t>bài</a:t>
            </a:r>
            <a:endParaRPr lang="en-US" sz="2400" b="1" i="0" u="sng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43000" y="2071006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143000" y="2438535"/>
            <a:ext cx="1219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143000" y="2819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ăm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ngoái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143000" y="3603307"/>
            <a:ext cx="1905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143000" y="3995191"/>
            <a:ext cx="9525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3000" y="4365307"/>
            <a:ext cx="1371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143000" y="1700892"/>
            <a:ext cx="1752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dạo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143000" y="3200535"/>
            <a:ext cx="1981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657600" y="1657350"/>
            <a:ext cx="510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err="1"/>
              <a:t>Dòng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đầu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/>
              <a:t>bức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thư</a:t>
            </a:r>
            <a:r>
              <a:rPr lang="en-US" altLang="en-US" sz="2400" b="1" i="0" dirty="0" smtClean="0"/>
              <a:t>, </a:t>
            </a:r>
            <a:r>
              <a:rPr lang="en-US" altLang="en-US" sz="2400" b="1" i="0" dirty="0" err="1"/>
              <a:t>bạn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ghi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 smtClean="0"/>
              <a:t>thế</a:t>
            </a:r>
            <a:r>
              <a:rPr lang="en-US" altLang="en-US" sz="2400" b="1" i="0" dirty="0" smtClean="0"/>
              <a:t> </a:t>
            </a:r>
            <a:r>
              <a:rPr lang="en-US" altLang="en-US" sz="2400" b="1" i="0" dirty="0" err="1"/>
              <a:t>nào</a:t>
            </a:r>
            <a:r>
              <a:rPr lang="en-US" altLang="en-US" sz="2400" b="1" i="0" dirty="0"/>
              <a:t>?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657600" y="2110085"/>
            <a:ext cx="533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i="0" dirty="0" err="1"/>
              <a:t>Hải</a:t>
            </a:r>
            <a:r>
              <a:rPr lang="en-US" altLang="en-US" sz="2400" b="1" i="0" dirty="0"/>
              <a:t> </a:t>
            </a:r>
            <a:r>
              <a:rPr lang="en-US" altLang="en-US" sz="2400" b="1" i="0" dirty="0" err="1" smtClean="0"/>
              <a:t>Phòng</a:t>
            </a:r>
            <a:r>
              <a:rPr lang="en-US" altLang="en-US" sz="2400" b="1" i="0" dirty="0"/>
              <a:t>, </a:t>
            </a:r>
            <a:r>
              <a:rPr lang="en-US" altLang="en-US" sz="2400" b="1" i="0" dirty="0" err="1"/>
              <a:t>ngày</a:t>
            </a:r>
            <a:r>
              <a:rPr lang="en-US" altLang="en-US" sz="2400" b="1" i="0" dirty="0"/>
              <a:t> 6 </a:t>
            </a:r>
            <a:r>
              <a:rPr lang="en-US" altLang="en-US" sz="2400" b="1" i="0" dirty="0" err="1"/>
              <a:t>tháng</a:t>
            </a:r>
            <a:r>
              <a:rPr lang="en-US" altLang="en-US" sz="2400" b="1" i="0" dirty="0"/>
              <a:t> 11 </a:t>
            </a:r>
            <a:r>
              <a:rPr lang="vi-VN" altLang="en-US" sz="2400" b="1" i="0" dirty="0"/>
              <a:t>năm</a:t>
            </a:r>
            <a:r>
              <a:rPr lang="en-US" altLang="en-US" sz="2400" b="1" i="0" dirty="0"/>
              <a:t> </a:t>
            </a:r>
            <a:r>
              <a:rPr lang="en-US" altLang="en-US" sz="2400" b="1" i="0" dirty="0" smtClean="0"/>
              <a:t>2003</a:t>
            </a:r>
            <a:endParaRPr lang="en-US" altLang="en-US" sz="2400" b="1" i="0" dirty="0"/>
          </a:p>
        </p:txBody>
      </p:sp>
    </p:spTree>
    <p:extLst>
      <p:ext uri="{BB962C8B-B14F-4D97-AF65-F5344CB8AC3E}">
        <p14:creationId xmlns:p14="http://schemas.microsoft.com/office/powerpoint/2010/main" val="30324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1462</Words>
  <Application>Microsoft Office PowerPoint</Application>
  <PresentationFormat>On-screen Show (16:9)</PresentationFormat>
  <Paragraphs>297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PAVILION</dc:creator>
  <cp:lastModifiedBy>Windows User</cp:lastModifiedBy>
  <cp:revision>219</cp:revision>
  <dcterms:created xsi:type="dcterms:W3CDTF">2006-08-16T00:00:00Z</dcterms:created>
  <dcterms:modified xsi:type="dcterms:W3CDTF">2020-11-13T16:11:50Z</dcterms:modified>
</cp:coreProperties>
</file>