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75" r:id="rId3"/>
    <p:sldId id="267" r:id="rId4"/>
    <p:sldId id="277" r:id="rId5"/>
    <p:sldId id="280" r:id="rId6"/>
    <p:sldId id="282" r:id="rId7"/>
    <p:sldId id="284" r:id="rId8"/>
    <p:sldId id="286" r:id="rId9"/>
    <p:sldId id="288" r:id="rId10"/>
    <p:sldId id="290" r:id="rId11"/>
    <p:sldId id="294" r:id="rId12"/>
    <p:sldId id="295" r:id="rId13"/>
    <p:sldId id="300" r:id="rId14"/>
    <p:sldId id="302" r:id="rId15"/>
    <p:sldId id="273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318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D58E4-9274-473F-89BC-7F8516BDA45A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C1E28-676A-4FE8-906B-D026666FA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5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0F041B61-CF1A-4796-947C-B9C67CA8B182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7F764593-26CA-4FE9-9A60-20FD14433B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9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Em%20lam%20ke%20hoach%20nho%20nghitieuhoc_(ALLConverter).wmv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781628" y="239316"/>
            <a:ext cx="563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PHÒNG GIÁO DỤC ĐẠI LỘC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937658" y="536121"/>
            <a:ext cx="579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TIỂU HỌC LÊ DẬT</a:t>
            </a:r>
          </a:p>
        </p:txBody>
      </p:sp>
      <p:pic>
        <p:nvPicPr>
          <p:cNvPr id="14340" name="Picture 4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5668" y="2175669"/>
            <a:ext cx="514350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75"/>
            <a:ext cx="91440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85800" y="3105150"/>
            <a:ext cx="8039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057400" y="4343188"/>
            <a:ext cx="5410200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657600" y="2286000"/>
            <a:ext cx="205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-8382000" y="1428750"/>
            <a:ext cx="1104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pic>
        <p:nvPicPr>
          <p:cNvPr id="14346" name="Picture 1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150"/>
            <a:ext cx="91440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153150" y="2152650"/>
            <a:ext cx="51435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505200" y="873834"/>
            <a:ext cx="2667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23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3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2" grpId="0"/>
      <p:bldP spid="143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81"/>
          <p:cNvSpPr>
            <a:spLocks noChangeArrowheads="1"/>
          </p:cNvSpPr>
          <p:nvPr/>
        </p:nvSpPr>
        <p:spPr bwMode="auto">
          <a:xfrm>
            <a:off x="609599" y="851297"/>
            <a:ext cx="7848601" cy="628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/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200" b="1" i="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2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200" b="1" i="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2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b="1" i="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2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altLang="en-US" sz="2200" b="1" i="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altLang="en-US" sz="2200" b="1" i="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altLang="en-US" sz="22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200" b="1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33400" y="1537608"/>
            <a:ext cx="830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33400" y="2256062"/>
            <a:ext cx="830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lảng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66738" y="2962442"/>
            <a:ext cx="8305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536575" y="4025163"/>
            <a:ext cx="8305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11”,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50" name="Rectangle 15"/>
          <p:cNvSpPr>
            <a:spLocks noChangeArrowheads="1"/>
          </p:cNvSpPr>
          <p:nvPr/>
        </p:nvSpPr>
        <p:spPr bwMode="auto">
          <a:xfrm>
            <a:off x="674916" y="1581152"/>
            <a:ext cx="268287" cy="283028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239889" y="225742"/>
            <a:ext cx="2503311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85800" y="2288722"/>
            <a:ext cx="268287" cy="283028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85800" y="3018062"/>
            <a:ext cx="268287" cy="283028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85800" y="4084864"/>
            <a:ext cx="268287" cy="283028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367541" y="830036"/>
            <a:ext cx="268287" cy="283028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8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81"/>
          <p:cNvSpPr>
            <a:spLocks noChangeArrowheads="1"/>
          </p:cNvSpPr>
          <p:nvPr/>
        </p:nvSpPr>
        <p:spPr bwMode="auto">
          <a:xfrm>
            <a:off x="609600" y="619125"/>
            <a:ext cx="8305800" cy="628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2000" b="1" i="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0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i="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0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i="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0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000" b="1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764970" y="704850"/>
            <a:ext cx="327932" cy="3429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Text Box 17"/>
          <p:cNvSpPr txBox="1">
            <a:spLocks noChangeArrowheads="1"/>
          </p:cNvSpPr>
          <p:nvPr/>
        </p:nvSpPr>
        <p:spPr bwMode="auto">
          <a:xfrm>
            <a:off x="609600" y="1123950"/>
            <a:ext cx="830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06439" y="1058636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319339" y="2200275"/>
            <a:ext cx="4219575" cy="1990725"/>
            <a:chOff x="2386012" y="3569077"/>
            <a:chExt cx="4219575" cy="2654300"/>
          </a:xfrm>
        </p:grpSpPr>
        <p:pic>
          <p:nvPicPr>
            <p:cNvPr id="11297" name="Picture 3" descr="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012" y="3569077"/>
              <a:ext cx="4219575" cy="26543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98" name="Oval 8"/>
            <p:cNvSpPr>
              <a:spLocks noChangeArrowheads="1"/>
            </p:cNvSpPr>
            <p:nvPr/>
          </p:nvSpPr>
          <p:spPr bwMode="auto">
            <a:xfrm>
              <a:off x="2414587" y="5721727"/>
              <a:ext cx="461962" cy="4619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2000" b="1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1299" name="Text Box 14"/>
            <p:cNvSpPr txBox="1">
              <a:spLocks noChangeArrowheads="1"/>
            </p:cNvSpPr>
            <p:nvPr/>
          </p:nvSpPr>
          <p:spPr bwMode="auto">
            <a:xfrm>
              <a:off x="3436937" y="4008814"/>
              <a:ext cx="1066800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</a:p>
          </p:txBody>
        </p:sp>
      </p:grp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595313" y="1755322"/>
            <a:ext cx="830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lảng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08226" y="2712244"/>
            <a:ext cx="4583113" cy="1983581"/>
            <a:chOff x="6584950" y="3136386"/>
            <a:chExt cx="4583112" cy="2644775"/>
          </a:xfrm>
        </p:grpSpPr>
        <p:pic>
          <p:nvPicPr>
            <p:cNvPr id="11293" name="Picture 4" descr="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950" y="3136386"/>
              <a:ext cx="4203700" cy="26447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94" name="Oval 8"/>
            <p:cNvSpPr>
              <a:spLocks noChangeArrowheads="1"/>
            </p:cNvSpPr>
            <p:nvPr/>
          </p:nvSpPr>
          <p:spPr bwMode="auto">
            <a:xfrm>
              <a:off x="6626225" y="5285861"/>
              <a:ext cx="461962" cy="4619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2000" b="1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95" name="Text Box 15"/>
            <p:cNvSpPr txBox="1">
              <a:spLocks noChangeArrowheads="1"/>
            </p:cNvSpPr>
            <p:nvPr/>
          </p:nvSpPr>
          <p:spPr bwMode="auto">
            <a:xfrm>
              <a:off x="10101262" y="3366573"/>
              <a:ext cx="1066800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Minh</a:t>
              </a:r>
            </a:p>
          </p:txBody>
        </p:sp>
        <p:sp>
          <p:nvSpPr>
            <p:cNvPr id="11296" name="Text Box 16"/>
            <p:cNvSpPr txBox="1">
              <a:spLocks noChangeArrowheads="1"/>
            </p:cNvSpPr>
            <p:nvPr/>
          </p:nvSpPr>
          <p:spPr bwMode="auto">
            <a:xfrm>
              <a:off x="6610350" y="3376098"/>
              <a:ext cx="1066800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Tuấn</a:t>
              </a:r>
            </a:p>
          </p:txBody>
        </p:sp>
      </p:grp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39466" y="1736210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66738" y="2419350"/>
            <a:ext cx="830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308226" y="3207544"/>
            <a:ext cx="4530725" cy="1870472"/>
            <a:chOff x="2381735" y="4302389"/>
            <a:chExt cx="4530858" cy="2493328"/>
          </a:xfrm>
        </p:grpSpPr>
        <p:pic>
          <p:nvPicPr>
            <p:cNvPr id="11289" name="Picture 5" descr="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157" y="4302389"/>
              <a:ext cx="3931444" cy="24933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90" name="Oval 8"/>
            <p:cNvSpPr>
              <a:spLocks noChangeArrowheads="1"/>
            </p:cNvSpPr>
            <p:nvPr/>
          </p:nvSpPr>
          <p:spPr bwMode="auto">
            <a:xfrm>
              <a:off x="2381735" y="6441741"/>
              <a:ext cx="375112" cy="3505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2000" b="1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291" name="Text Box 17"/>
            <p:cNvSpPr txBox="1">
              <a:spLocks noChangeArrowheads="1"/>
            </p:cNvSpPr>
            <p:nvPr/>
          </p:nvSpPr>
          <p:spPr bwMode="auto">
            <a:xfrm>
              <a:off x="2575747" y="6111107"/>
              <a:ext cx="1219200" cy="533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Hùng</a:t>
              </a:r>
            </a:p>
          </p:txBody>
        </p:sp>
        <p:sp>
          <p:nvSpPr>
            <p:cNvPr id="11292" name="Text Box 19"/>
            <p:cNvSpPr txBox="1">
              <a:spLocks noChangeArrowheads="1"/>
            </p:cNvSpPr>
            <p:nvPr/>
          </p:nvSpPr>
          <p:spPr bwMode="auto">
            <a:xfrm>
              <a:off x="5845793" y="5957248"/>
              <a:ext cx="1066800" cy="533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</a:p>
          </p:txBody>
        </p:sp>
      </p:grp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665163" y="2419350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536576" y="3050722"/>
            <a:ext cx="4568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11”,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251451" y="3234928"/>
            <a:ext cx="3965575" cy="1843088"/>
            <a:chOff x="5588881" y="4312956"/>
            <a:chExt cx="3964557" cy="2456940"/>
          </a:xfrm>
        </p:grpSpPr>
        <p:pic>
          <p:nvPicPr>
            <p:cNvPr id="11286" name="Picture 6" descr="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881" y="4312956"/>
              <a:ext cx="3964557" cy="24569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7" name="Oval 8"/>
            <p:cNvSpPr>
              <a:spLocks noChangeArrowheads="1"/>
            </p:cNvSpPr>
            <p:nvPr/>
          </p:nvSpPr>
          <p:spPr bwMode="auto">
            <a:xfrm>
              <a:off x="5595704" y="6410173"/>
              <a:ext cx="409077" cy="3324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2000" b="1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1288" name="Text Box 18"/>
            <p:cNvSpPr txBox="1">
              <a:spLocks noChangeArrowheads="1"/>
            </p:cNvSpPr>
            <p:nvPr/>
          </p:nvSpPr>
          <p:spPr bwMode="auto">
            <a:xfrm>
              <a:off x="5838363" y="4830548"/>
              <a:ext cx="1066800" cy="533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i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Nga</a:t>
              </a:r>
            </a:p>
          </p:txBody>
        </p:sp>
      </p:grp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681720" y="3072492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>
            <a:off x="239889" y="149542"/>
            <a:ext cx="2503311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706212" y="1085850"/>
            <a:ext cx="327932" cy="3429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707572" y="1771652"/>
            <a:ext cx="327932" cy="3429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685800" y="2457450"/>
            <a:ext cx="327932" cy="3429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695324" y="3099706"/>
            <a:ext cx="327932" cy="3429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555170" y="3050722"/>
            <a:ext cx="82302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11”,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15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0" grpId="0"/>
      <p:bldP spid="31" grpId="0"/>
      <p:bldP spid="37" grpId="0"/>
      <p:bldP spid="38" grpId="0"/>
      <p:bldP spid="38" grpId="1"/>
      <p:bldP spid="44" grpId="0"/>
      <p:bldP spid="36" grpId="0" animBg="1"/>
      <p:bldP spid="40" grpId="0" animBg="1"/>
      <p:bldP spid="41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7025" y="850107"/>
            <a:ext cx="8283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alt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do: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8150" y="1789510"/>
            <a:ext cx="822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2612231"/>
            <a:ext cx="8382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0">
                <a:latin typeface="Times New Roman" pitchFamily="18" charset="0"/>
                <a:cs typeface="Times New Roman" pitchFamily="18" charset="0"/>
              </a:rPr>
              <a:t>b) Tham gia việc lớp, việc trường mang lại cho em niềm vui.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7838" y="3134917"/>
            <a:ext cx="85899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0">
                <a:latin typeface="Times New Roman" pitchFamily="18" charset="0"/>
                <a:cs typeface="Times New Roman" pitchFamily="18" charset="0"/>
              </a:rPr>
              <a:t>c) Chỉ nên làm những việc lớp, việc trường đã được phân công, còn những việc khác không cần biết.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77838" y="3957638"/>
            <a:ext cx="87423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0">
                <a:latin typeface="Times New Roman" pitchFamily="18" charset="0"/>
                <a:cs typeface="Times New Roman" pitchFamily="18" charset="0"/>
              </a:rPr>
              <a:t>d) Tích cực tham gia việc lớp, việc trường là tự giác làm và làm tốt các công việc của lớp, của trường phù hợp với khả năng.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61925" y="1829991"/>
            <a:ext cx="228600" cy="342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161925" y="2657475"/>
            <a:ext cx="228600" cy="342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174625" y="3243263"/>
            <a:ext cx="228600" cy="342900"/>
          </a:xfrm>
          <a:prstGeom prst="rect">
            <a:avLst/>
          </a:prstGeom>
          <a:solidFill>
            <a:srgbClr val="0033CC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71450" y="3988594"/>
            <a:ext cx="228600" cy="342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316089" y="225742"/>
            <a:ext cx="1893711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iến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4" y="2506266"/>
            <a:ext cx="4205287" cy="25229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2506266"/>
            <a:ext cx="4437062" cy="25229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SC00108"/>
          <p:cNvPicPr>
            <a:picLocks noChangeAspect="1" noChangeArrowheads="1"/>
          </p:cNvPicPr>
          <p:nvPr/>
        </p:nvPicPr>
        <p:blipFill>
          <a:blip r:embed="rId4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4" y="91678"/>
            <a:ext cx="4211637" cy="231814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DSC00106"/>
          <p:cNvPicPr>
            <a:picLocks noChangeAspect="1" noChangeArrowheads="1"/>
          </p:cNvPicPr>
          <p:nvPr/>
        </p:nvPicPr>
        <p:blipFill>
          <a:blip r:embed="rId5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91678"/>
            <a:ext cx="4437062" cy="231814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index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4" y="71438"/>
            <a:ext cx="4308475" cy="249793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90" name="Em lam ke hoach nho nghitieuhoc_(ALLConverter)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2686050"/>
            <a:ext cx="4300538" cy="2371725"/>
          </a:xfrm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679" name="Picture 10" descr="160231PM_DSC091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686050"/>
            <a:ext cx="4333875" cy="237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12" descr="P1010690 copy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0247"/>
            <a:ext cx="4333875" cy="24991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9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-228600" y="1200150"/>
            <a:ext cx="8534400" cy="26289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    Chào tạm biệt </a:t>
            </a:r>
          </a:p>
          <a:p>
            <a:pPr algn="ctr"/>
            <a:r>
              <a:rPr lang="en-US" sz="48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 Chúc thầy cô và các em khoẻ!</a:t>
            </a:r>
          </a:p>
        </p:txBody>
      </p:sp>
    </p:spTree>
    <p:extLst>
      <p:ext uri="{BB962C8B-B14F-4D97-AF65-F5344CB8AC3E}">
        <p14:creationId xmlns:p14="http://schemas.microsoft.com/office/powerpoint/2010/main" val="6345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62200" y="57150"/>
            <a:ext cx="525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191000" y="382732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85800" y="1119485"/>
            <a:ext cx="2476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3A3AF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 smtClean="0">
                <a:solidFill>
                  <a:srgbClr val="3A3A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A3AF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dirty="0" smtClean="0">
                <a:solidFill>
                  <a:srgbClr val="3A3A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A3A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3A3A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A3AF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400" b="1" dirty="0">
              <a:solidFill>
                <a:srgbClr val="3A3A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09600" y="1729085"/>
            <a:ext cx="73221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620759" y="2266950"/>
            <a:ext cx="54413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62200" y="57150"/>
            <a:ext cx="525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191000" y="382732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447800" y="800100"/>
            <a:ext cx="693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- Karaoke HD - Em Yêu Trường Em - Âm Nhạc Lớp 3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5228" y="2309813"/>
            <a:ext cx="174172" cy="979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1116189" y="1597342"/>
            <a:ext cx="1703211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152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62200" y="-52917"/>
            <a:ext cx="525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191000" y="250087"/>
            <a:ext cx="144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447800" y="611010"/>
            <a:ext cx="693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63689" y="4716236"/>
            <a:ext cx="488319" cy="4381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12273" r="33270" b="2554"/>
          <a:stretch>
            <a:fillRect/>
          </a:stretch>
        </p:blipFill>
        <p:spPr bwMode="auto">
          <a:xfrm>
            <a:off x="5573486" y="1029131"/>
            <a:ext cx="3543905" cy="37342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5250" y="1506200"/>
            <a:ext cx="57721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200" i="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, …..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2902863"/>
            <a:ext cx="6629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200" b="1" dirty="0" smtClean="0">
                <a:latin typeface="Times New Roman" pitchFamily="18" charset="0"/>
                <a:cs typeface="Times New Roman" pitchFamily="18" charset="0"/>
              </a:rPr>
              <a:t>     Theo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16798" y="3313431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16799" y="3669030"/>
            <a:ext cx="53220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316798" y="4316932"/>
            <a:ext cx="6503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i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smtClean="0">
                <a:latin typeface="Times New Roman" pitchFamily="18" charset="0"/>
                <a:cs typeface="Times New Roman" pitchFamily="18" charset="0"/>
              </a:rPr>
              <a:t>giáo.</a:t>
            </a:r>
            <a:endParaRPr lang="en-US" altLang="en-US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4800" y="4718898"/>
            <a:ext cx="8831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i="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Picture 22" descr="14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54700"/>
            <a:ext cx="5222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63689" y="987742"/>
            <a:ext cx="2895600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  <p:bldP spid="1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174170" y="427276"/>
            <a:ext cx="929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200" i="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20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200" i="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200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31693"/>
            <a:ext cx="4219575" cy="20628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6" y="931693"/>
            <a:ext cx="4492173" cy="20628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6750"/>
            <a:ext cx="4219575" cy="20722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7" y="3046751"/>
            <a:ext cx="4492172" cy="20722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52400" y="2637176"/>
            <a:ext cx="461962" cy="34647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i="0">
                <a:solidFill>
                  <a:srgbClr val="FF0066"/>
                </a:solidFill>
                <a:latin typeface="Arial" charset="0"/>
              </a:rPr>
              <a:t>1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4495800" y="2626290"/>
            <a:ext cx="461962" cy="34647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i="0" dirty="0">
                <a:solidFill>
                  <a:srgbClr val="FF0066"/>
                </a:solidFill>
                <a:latin typeface="Arial" charset="0"/>
              </a:rPr>
              <a:t>2</a:t>
            </a: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163286" y="4761650"/>
            <a:ext cx="461962" cy="34647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i="0" dirty="0">
                <a:solidFill>
                  <a:srgbClr val="FF0066"/>
                </a:solidFill>
                <a:latin typeface="Arial" charset="0"/>
              </a:rPr>
              <a:t>3</a:t>
            </a: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495800" y="4746793"/>
            <a:ext cx="461962" cy="34647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i="0" dirty="0">
                <a:solidFill>
                  <a:srgbClr val="FF0066"/>
                </a:solidFill>
                <a:latin typeface="Arial" charset="0"/>
              </a:rPr>
              <a:t>4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219200" y="1249078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 dirty="0">
                <a:solidFill>
                  <a:srgbClr val="FF0066"/>
                </a:solidFill>
                <a:latin typeface="Arial" charset="0"/>
              </a:rPr>
              <a:t>Nam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305800" y="1243696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 dirty="0">
                <a:solidFill>
                  <a:srgbClr val="FF0066"/>
                </a:solidFill>
                <a:latin typeface="Arial" charset="0"/>
              </a:rPr>
              <a:t>Minh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678363" y="1099059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>
                <a:solidFill>
                  <a:srgbClr val="FF0066"/>
                </a:solidFill>
                <a:latin typeface="Arial" charset="0"/>
              </a:rPr>
              <a:t>Tuấn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304800" y="4454980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 dirty="0" err="1">
                <a:solidFill>
                  <a:srgbClr val="FF0066"/>
                </a:solidFill>
                <a:latin typeface="Arial" charset="0"/>
              </a:rPr>
              <a:t>Hùng</a:t>
            </a:r>
            <a:endParaRPr lang="en-US" altLang="en-US" i="0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419600" y="354058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 dirty="0" err="1">
                <a:solidFill>
                  <a:srgbClr val="FF0066"/>
                </a:solidFill>
                <a:latin typeface="Arial" charset="0"/>
              </a:rPr>
              <a:t>Nga</a:t>
            </a:r>
            <a:endParaRPr lang="en-US" altLang="en-US" i="0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886200" y="437878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 dirty="0" err="1">
                <a:solidFill>
                  <a:srgbClr val="FF0066"/>
                </a:solidFill>
                <a:latin typeface="Arial" charset="0"/>
              </a:rPr>
              <a:t>Hải</a:t>
            </a:r>
            <a:endParaRPr lang="en-US" altLang="en-US" i="0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152401" y="-19050"/>
            <a:ext cx="2362200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6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62200" y="-52917"/>
            <a:ext cx="525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191000" y="250087"/>
            <a:ext cx="144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447800" y="611010"/>
            <a:ext cx="693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2" descr="14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54700"/>
            <a:ext cx="5222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316089" y="987742"/>
            <a:ext cx="2503311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4" y="1581150"/>
            <a:ext cx="8393906" cy="2672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376429" y="3799290"/>
            <a:ext cx="918971" cy="44886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i="0">
                <a:solidFill>
                  <a:srgbClr val="FF0066"/>
                </a:solidFill>
                <a:latin typeface="Arial" charset="0"/>
              </a:rPr>
              <a:t>1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667000" y="2171640"/>
            <a:ext cx="2122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 dirty="0">
                <a:solidFill>
                  <a:srgbClr val="FF0066"/>
                </a:solidFill>
                <a:latin typeface="Arial" charset="0"/>
              </a:rPr>
              <a:t>Nam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57200" y="4324350"/>
            <a:ext cx="830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70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62200" y="-52917"/>
            <a:ext cx="525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191000" y="250087"/>
            <a:ext cx="144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447800" y="611010"/>
            <a:ext cx="693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2" descr="14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54700"/>
            <a:ext cx="5222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63689" y="987742"/>
            <a:ext cx="2503311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09600" y="4324350"/>
            <a:ext cx="830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lảng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4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57350"/>
            <a:ext cx="7543800" cy="2666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838200" y="3876404"/>
            <a:ext cx="775783" cy="4479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i="0" dirty="0">
                <a:solidFill>
                  <a:srgbClr val="FF0066"/>
                </a:solidFill>
                <a:latin typeface="Arial" charset="0"/>
              </a:rPr>
              <a:t>2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657300" y="2324040"/>
            <a:ext cx="1791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 dirty="0">
                <a:solidFill>
                  <a:srgbClr val="FF0066"/>
                </a:solidFill>
                <a:latin typeface="Arial" charset="0"/>
              </a:rPr>
              <a:t>Minh</a:t>
            </a: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524000" y="1962150"/>
            <a:ext cx="1791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>
                <a:solidFill>
                  <a:srgbClr val="FF0066"/>
                </a:solidFill>
                <a:latin typeface="Arial" charset="0"/>
              </a:rPr>
              <a:t>Tuấn</a:t>
            </a:r>
          </a:p>
        </p:txBody>
      </p:sp>
    </p:spTree>
    <p:extLst>
      <p:ext uri="{BB962C8B-B14F-4D97-AF65-F5344CB8AC3E}">
        <p14:creationId xmlns:p14="http://schemas.microsoft.com/office/powerpoint/2010/main" val="16038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62200" y="-52917"/>
            <a:ext cx="525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191000" y="250087"/>
            <a:ext cx="144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447800" y="611010"/>
            <a:ext cx="693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2" descr="14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54700"/>
            <a:ext cx="5222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63689" y="987742"/>
            <a:ext cx="2503311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2400" y="4382223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2200" i="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20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smtClean="0">
                <a:latin typeface="Times New Roman" pitchFamily="18" charset="0"/>
                <a:cs typeface="Times New Roman" pitchFamily="18" charset="0"/>
              </a:rPr>
              <a:t>3,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5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6" y="1494066"/>
            <a:ext cx="7010400" cy="28956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126899" y="4066927"/>
            <a:ext cx="461962" cy="3118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i="0" dirty="0">
                <a:solidFill>
                  <a:srgbClr val="FF0066"/>
                </a:solidFill>
                <a:latin typeface="Arial" charset="0"/>
              </a:rPr>
              <a:t>3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1752600" y="3638550"/>
            <a:ext cx="1219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0" dirty="0" err="1">
                <a:solidFill>
                  <a:srgbClr val="FF0066"/>
                </a:solidFill>
                <a:latin typeface="Arial" charset="0"/>
              </a:rPr>
              <a:t>Hùng</a:t>
            </a:r>
            <a:endParaRPr lang="en-US" altLang="en-US" sz="2200" i="0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7391400" y="3409950"/>
            <a:ext cx="1066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0" dirty="0" err="1">
                <a:solidFill>
                  <a:srgbClr val="FF0066"/>
                </a:solidFill>
                <a:latin typeface="Arial" charset="0"/>
              </a:rPr>
              <a:t>Hải</a:t>
            </a:r>
            <a:endParaRPr lang="en-US" altLang="en-US" sz="2200" i="0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00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62200" y="-52917"/>
            <a:ext cx="525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191000" y="250087"/>
            <a:ext cx="144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447800" y="611010"/>
            <a:ext cx="693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2" descr="14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54700"/>
            <a:ext cx="5222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63689" y="987742"/>
            <a:ext cx="2503311" cy="5172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2400" y="4382223"/>
            <a:ext cx="8991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200" i="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200" i="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20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11”,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6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504950"/>
            <a:ext cx="6607175" cy="28772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219200" y="4051592"/>
            <a:ext cx="461962" cy="32718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i="0" dirty="0">
                <a:solidFill>
                  <a:srgbClr val="FF0066"/>
                </a:solidFill>
                <a:latin typeface="Arial" charset="0"/>
              </a:rPr>
              <a:t>4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95400" y="24765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 dirty="0" err="1">
                <a:solidFill>
                  <a:srgbClr val="FF0066"/>
                </a:solidFill>
                <a:latin typeface="Arial" charset="0"/>
              </a:rPr>
              <a:t>Nga</a:t>
            </a:r>
            <a:endParaRPr lang="en-US" altLang="en-US" i="0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922</Words>
  <Application>Microsoft Office PowerPoint</Application>
  <PresentationFormat>On-screen Show (16:9)</PresentationFormat>
  <Paragraphs>104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PAVILION</dc:creator>
  <cp:lastModifiedBy>Windows User</cp:lastModifiedBy>
  <cp:revision>151</cp:revision>
  <dcterms:created xsi:type="dcterms:W3CDTF">2006-08-16T00:00:00Z</dcterms:created>
  <dcterms:modified xsi:type="dcterms:W3CDTF">2020-11-23T14:44:37Z</dcterms:modified>
</cp:coreProperties>
</file>