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327" r:id="rId2"/>
    <p:sldId id="329" r:id="rId3"/>
    <p:sldId id="330" r:id="rId4"/>
    <p:sldId id="384" r:id="rId5"/>
    <p:sldId id="386" r:id="rId6"/>
    <p:sldId id="390" r:id="rId7"/>
    <p:sldId id="393" r:id="rId8"/>
    <p:sldId id="395" r:id="rId9"/>
    <p:sldId id="397" r:id="rId10"/>
    <p:sldId id="367" r:id="rId11"/>
    <p:sldId id="399" r:id="rId12"/>
    <p:sldId id="401" r:id="rId13"/>
    <p:sldId id="403" r:id="rId14"/>
    <p:sldId id="380" r:id="rId15"/>
    <p:sldId id="405" r:id="rId16"/>
    <p:sldId id="340" r:id="rId17"/>
  </p:sldIdLst>
  <p:sldSz cx="9144000" cy="6858000" type="letter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840"/>
    <a:srgbClr val="2009A7"/>
    <a:srgbClr val="4233AF"/>
    <a:srgbClr val="E6D718"/>
    <a:srgbClr val="832507"/>
    <a:srgbClr val="FFFFCC"/>
    <a:srgbClr val="FFFF99"/>
    <a:srgbClr val="FFFFFF"/>
    <a:srgbClr val="2D4B09"/>
    <a:srgbClr val="15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660"/>
  </p:normalViewPr>
  <p:slideViewPr>
    <p:cSldViewPr>
      <p:cViewPr>
        <p:scale>
          <a:sx n="100" d="100"/>
          <a:sy n="100" d="100"/>
        </p:scale>
        <p:origin x="-642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242F5-B6FC-4408-B798-07EE1E6AD420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B8BB-535E-402D-9C6B-5A56CDFBF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BB8BB-535E-402D-9C6B-5A56CDFBF3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0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9F40-9C4E-4EFC-9F29-CAD970378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9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6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7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9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7BDBA-1898-4276-A213-B5E0F6E620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91BE-1CBA-4667-959F-45697410063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1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319087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  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PHÒNG GIÁO DỤC ĐẠI LỘC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765176"/>
            <a:ext cx="8915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TRƯỜNG TIỂU HỌC 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</a:rPr>
              <a:t>LÊ DẬT</a:t>
            </a:r>
            <a:endParaRPr lang="en-US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52" name="Picture 5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32918" y="3032921"/>
            <a:ext cx="6858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9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971800" y="4343401"/>
            <a:ext cx="342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LỚP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 4B                                                           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057400" y="5719764"/>
            <a:ext cx="54102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Giáo viên: Nguyễn Thị Thắm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90800" y="3260727"/>
            <a:ext cx="419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Times New Roman" pitchFamily="18" charset="0"/>
              </a:rPr>
              <a:t>Tập đọc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58000" y="1905002"/>
            <a:ext cx="1104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rgbClr val="CC0000"/>
                </a:solidFill>
                <a:latin typeface="Times New Roman" pitchFamily="18" charset="0"/>
              </a:rPr>
              <a:t>       Chào mừng quý thầy cô về dự giờ thăm lớp         </a:t>
            </a:r>
          </a:p>
        </p:txBody>
      </p:sp>
      <p:pic>
        <p:nvPicPr>
          <p:cNvPr id="2058" name="Picture 11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295900" y="3009900"/>
            <a:ext cx="685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7" grpId="0"/>
      <p:bldP spid="15368" grpId="0" animBg="1"/>
      <p:bldP spid="153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4" y="3352800"/>
            <a:ext cx="4343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" y="3352800"/>
            <a:ext cx="4634753" cy="3613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89648"/>
            <a:ext cx="4648200" cy="3166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47" y="76200"/>
            <a:ext cx="4343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719801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8200" y="1671577"/>
            <a:ext cx="0" cy="3433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150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23975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019800" y="1823975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935" y="3242958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084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030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775752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253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79498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09600" y="5177138"/>
            <a:ext cx="693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26048" y="5558320"/>
            <a:ext cx="8339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20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712825" y="3886202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28600" y="5963967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696200" y="5031435"/>
            <a:ext cx="1143000" cy="454967"/>
          </a:xfrm>
          <a:prstGeom prst="roundRect">
            <a:avLst/>
          </a:prstGeom>
          <a:solidFill>
            <a:srgbClr val="C5C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719801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8200" y="1671577"/>
            <a:ext cx="0" cy="3433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150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23975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019800" y="1823975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935" y="3242958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084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030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775752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253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79498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09600" y="5177138"/>
            <a:ext cx="693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47626" y="5558320"/>
            <a:ext cx="8339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20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724400" y="3886202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47626" y="5963967"/>
            <a:ext cx="8339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4724400" y="4572002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20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696200" y="5107635"/>
            <a:ext cx="1143000" cy="454967"/>
          </a:xfrm>
          <a:prstGeom prst="roundRect">
            <a:avLst/>
          </a:prstGeom>
          <a:solidFill>
            <a:srgbClr val="C5C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2" grpId="0"/>
      <p:bldP spid="32" grpId="1"/>
      <p:bldP spid="33" grpId="0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719801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27652" y="1671574"/>
            <a:ext cx="0" cy="404342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150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23975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019800" y="1823975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935" y="3242958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084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030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775752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253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79498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699570" y="3886202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4648200" y="4648202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20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4572000" y="3962400"/>
            <a:ext cx="472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20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762000" y="5179838"/>
            <a:ext cx="2971800" cy="83996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diễn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cảm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1"/>
      <p:bldP spid="34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1"/>
          <p:cNvSpPr>
            <a:spLocks noChangeArrowheads="1"/>
          </p:cNvSpPr>
          <p:nvPr/>
        </p:nvSpPr>
        <p:spPr bwMode="auto">
          <a:xfrm>
            <a:off x="2895600" y="379238"/>
            <a:ext cx="2971800" cy="83996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diễn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cảm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457200" y="1524000"/>
            <a:ext cx="8458200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quẩy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99596" y="1981200"/>
            <a:ext cx="922898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44926" y="2438400"/>
            <a:ext cx="12954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492188" y="4204447"/>
            <a:ext cx="1889312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8023410" y="4621307"/>
            <a:ext cx="779932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72341" y="5078507"/>
            <a:ext cx="49446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514600" y="5078506"/>
            <a:ext cx="2171700" cy="448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3105150" y="379238"/>
            <a:ext cx="2609850" cy="83996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Thi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diễn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cảm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719801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27652" y="1671574"/>
            <a:ext cx="0" cy="366242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150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23975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019800" y="1823975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935" y="3242958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084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030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775752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253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79498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4572000" y="3869934"/>
            <a:ext cx="472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2009A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304800" y="1676400"/>
            <a:ext cx="85344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Chào tạm biệt </a:t>
            </a:r>
          </a:p>
          <a:p>
            <a:pPr algn="ctr"/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thầy cô và các em khoẻ</a:t>
            </a:r>
          </a:p>
        </p:txBody>
      </p:sp>
    </p:spTree>
    <p:extLst>
      <p:ext uri="{BB962C8B-B14F-4D97-AF65-F5344CB8AC3E}">
        <p14:creationId xmlns:p14="http://schemas.microsoft.com/office/powerpoint/2010/main" val="30702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676400" y="76202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81400" y="452719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850341" y="874058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0" y="1214392"/>
            <a:ext cx="8745993" cy="5616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68594" y="6211670"/>
            <a:ext cx="260840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(1874- 1932)</a:t>
            </a:r>
            <a:endParaRPr lang="en-US" sz="3600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66800" y="914403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33900" y="1447800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696200" y="457200"/>
            <a:ext cx="1295400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SGK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572000" y="22098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47800" y="1981202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15000" y="1981202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676400" y="2362200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019800" y="2362200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 animBg="1"/>
      <p:bldP spid="7" grpId="0" animBg="1"/>
      <p:bldP spid="7" grpId="1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808700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8200" y="1671577"/>
            <a:ext cx="0" cy="3433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6388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hiểu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bài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36674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953125" y="1828800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24553" y="3276600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547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329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841501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3809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92199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838200" y="5188805"/>
            <a:ext cx="552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33400" y="5646006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quẩy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b="1" dirty="0">
              <a:solidFill>
                <a:srgbClr val="2009A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9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1" grpId="0"/>
      <p:bldP spid="22" grpId="0" animBg="1"/>
      <p:bldP spid="28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719801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8200" y="1671577"/>
            <a:ext cx="0" cy="3433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150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23975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019800" y="1823975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935" y="3294329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084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030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775752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253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79498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33400" y="5257802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57200" y="6096002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hãng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9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719801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8200" y="1671577"/>
            <a:ext cx="0" cy="3433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150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23975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019800" y="1823975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935" y="3294329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084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030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775752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253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79498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85800" y="5257802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940925" y="5715002"/>
            <a:ext cx="636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02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719801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8200" y="1671577"/>
            <a:ext cx="0" cy="3433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150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23975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019800" y="1823975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935" y="3294329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084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030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775752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253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79498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712825" y="3886202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7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719801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8200" y="1671577"/>
            <a:ext cx="0" cy="3433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150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23975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019800" y="1823975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935" y="3294329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084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030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775752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253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79498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86932" y="5348001"/>
            <a:ext cx="8980868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2823" y="5943602"/>
            <a:ext cx="9089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712825" y="3886202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3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719801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8200" y="1671577"/>
            <a:ext cx="0" cy="3433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150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23975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019800" y="1823975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935" y="3294329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084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030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775752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253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79498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-41096" y="5181602"/>
            <a:ext cx="9209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2823" y="5552327"/>
            <a:ext cx="90896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200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712825" y="3886202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6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76400" y="5427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21 </a:t>
            </a:r>
            <a:r>
              <a:rPr lang="en-US" sz="2400" b="1" dirty="0" err="1">
                <a:latin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2019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581400" y="31975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3962400" y="719801"/>
            <a:ext cx="1066800" cy="39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727274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Bưởi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533900" y="1146374"/>
            <a:ext cx="453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Theo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điển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nhân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lịch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sử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 Nam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8200" y="1671577"/>
            <a:ext cx="0" cy="3433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7800" y="1442977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15000" y="144297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823975"/>
            <a:ext cx="1295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019800" y="1823975"/>
            <a:ext cx="1600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826" y="1804925"/>
            <a:ext cx="4764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2544500" y="1900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122025" y="2232950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544500" y="26023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935" y="3242958"/>
            <a:ext cx="4740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2708475" y="4073326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2503025" y="4431175"/>
            <a:ext cx="76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53000" y="1775752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</a:rPr>
              <a:t>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đồ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953000" y="21253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rắng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953000" y="2479498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chiếm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2847052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</a:rPr>
              <a:t>iễn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thuyết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953000" y="3192193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</a:rPr>
              <a:t>hịnh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vượng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53000" y="355078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</a:rPr>
              <a:t>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thời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152400" y="5054032"/>
            <a:ext cx="89808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2823" y="5739832"/>
            <a:ext cx="90896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nom.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712825" y="3886202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2009A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db634dedb71a8bf4f5a85be03c9478e6498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2050</Words>
  <Application>Microsoft Office PowerPoint</Application>
  <PresentationFormat>Letter Paper (8.5x11 in)</PresentationFormat>
  <Paragraphs>209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445</cp:revision>
  <dcterms:created xsi:type="dcterms:W3CDTF">2016-11-07T14:04:37Z</dcterms:created>
  <dcterms:modified xsi:type="dcterms:W3CDTF">2019-11-21T15:26:57Z</dcterms:modified>
</cp:coreProperties>
</file>