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22"/>
  </p:notesMasterIdLst>
  <p:sldIdLst>
    <p:sldId id="256" r:id="rId4"/>
    <p:sldId id="274" r:id="rId5"/>
    <p:sldId id="393" r:id="rId6"/>
    <p:sldId id="291" r:id="rId7"/>
    <p:sldId id="262" r:id="rId8"/>
    <p:sldId id="364" r:id="rId9"/>
    <p:sldId id="391" r:id="rId10"/>
    <p:sldId id="395" r:id="rId11"/>
    <p:sldId id="396" r:id="rId12"/>
    <p:sldId id="385" r:id="rId13"/>
    <p:sldId id="394" r:id="rId14"/>
    <p:sldId id="386" r:id="rId15"/>
    <p:sldId id="387" r:id="rId16"/>
    <p:sldId id="388" r:id="rId17"/>
    <p:sldId id="392" r:id="rId18"/>
    <p:sldId id="384" r:id="rId19"/>
    <p:sldId id="389" r:id="rId20"/>
    <p:sldId id="383" r:id="rId21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46" userDrawn="1">
          <p15:clr>
            <a:srgbClr val="A4A3A4"/>
          </p15:clr>
        </p15:guide>
        <p15:guide id="2" pos="39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9900"/>
    <a:srgbClr val="FF99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03" autoAdjust="0"/>
    <p:restoredTop sz="96215" autoAdjust="0"/>
  </p:normalViewPr>
  <p:slideViewPr>
    <p:cSldViewPr snapToGrid="0">
      <p:cViewPr varScale="1">
        <p:scale>
          <a:sx n="83" d="100"/>
          <a:sy n="83" d="100"/>
        </p:scale>
        <p:origin x="-372" y="-78"/>
      </p:cViewPr>
      <p:guideLst>
        <p:guide orient="horz" pos="2546"/>
        <p:guide pos="39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E57A0-325A-461F-B589-7457E49B0259}" type="datetimeFigureOut">
              <a:rPr lang="ko-KR" altLang="en-US" smtClean="0"/>
              <a:t>2020-12-11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87B2C-5980-4247-AB1A-4C2C82E019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104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B1F61264-69EA-4A6C-BE77-D7EBB765A459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  <a:alpha val="1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692313" y="3982458"/>
            <a:ext cx="7138736" cy="1586307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80000"/>
              </a:lnSpc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692165" y="5612959"/>
            <a:ext cx="7138736" cy="43204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05" y="606057"/>
            <a:ext cx="6127024" cy="57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="" xmlns:a16="http://schemas.microsoft.com/office/drawing/2014/main" id="{5D9DF242-4B02-4EDE-948B-86C0BEE2AE25}"/>
              </a:ext>
            </a:extLst>
          </p:cNvPr>
          <p:cNvSpPr/>
          <p:nvPr userDrawn="1"/>
        </p:nvSpPr>
        <p:spPr>
          <a:xfrm>
            <a:off x="409074" y="2747855"/>
            <a:ext cx="4462795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1" name="Rectangle 11">
            <a:extLst>
              <a:ext uri="{FF2B5EF4-FFF2-40B4-BE49-F238E27FC236}">
                <a16:creationId xmlns="" xmlns:a16="http://schemas.microsoft.com/office/drawing/2014/main" id="{A113DC2C-763A-405E-93B7-1A37111FCF29}"/>
              </a:ext>
            </a:extLst>
          </p:cNvPr>
          <p:cNvSpPr/>
          <p:nvPr userDrawn="1"/>
        </p:nvSpPr>
        <p:spPr>
          <a:xfrm>
            <a:off x="7320143" y="4113431"/>
            <a:ext cx="4871858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12" name="Group 3">
            <a:extLst>
              <a:ext uri="{FF2B5EF4-FFF2-40B4-BE49-F238E27FC236}">
                <a16:creationId xmlns="" xmlns:a16="http://schemas.microsoft.com/office/drawing/2014/main" id="{3C5FB90C-0839-48C2-A113-53A68B11DA0A}"/>
              </a:ext>
            </a:extLst>
          </p:cNvPr>
          <p:cNvGrpSpPr/>
          <p:nvPr userDrawn="1"/>
        </p:nvGrpSpPr>
        <p:grpSpPr>
          <a:xfrm>
            <a:off x="4871870" y="2014248"/>
            <a:ext cx="2448272" cy="4303935"/>
            <a:chOff x="445712" y="1449040"/>
            <a:chExt cx="2113018" cy="3924176"/>
          </a:xfrm>
        </p:grpSpPr>
        <p:sp>
          <p:nvSpPr>
            <p:cNvPr id="19" name="Rounded Rectangle 4">
              <a:extLst>
                <a:ext uri="{FF2B5EF4-FFF2-40B4-BE49-F238E27FC236}">
                  <a16:creationId xmlns="" xmlns:a16="http://schemas.microsoft.com/office/drawing/2014/main" id="{78376A2D-F730-448E-8DE3-56074C166B5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0" name="Rectangle 5">
              <a:extLst>
                <a:ext uri="{FF2B5EF4-FFF2-40B4-BE49-F238E27FC236}">
                  <a16:creationId xmlns="" xmlns:a16="http://schemas.microsoft.com/office/drawing/2014/main" id="{DD599D78-8EE5-4208-9890-AE007F88EC2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1" name="Group 6">
              <a:extLst>
                <a:ext uri="{FF2B5EF4-FFF2-40B4-BE49-F238E27FC236}">
                  <a16:creationId xmlns="" xmlns:a16="http://schemas.microsoft.com/office/drawing/2014/main" id="{524505CB-2EE9-4490-BF14-22DD358283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>
                <a:extLst>
                  <a:ext uri="{FF2B5EF4-FFF2-40B4-BE49-F238E27FC236}">
                    <a16:creationId xmlns="" xmlns:a16="http://schemas.microsoft.com/office/drawing/2014/main" id="{37BE2E0F-CE0A-415E-9718-91E688A06DC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="" xmlns:a16="http://schemas.microsoft.com/office/drawing/2014/main" id="{2EEEDFD6-C51C-4D40-B171-467E5EBB0B9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="" xmlns:a16="http://schemas.microsoft.com/office/drawing/2014/main" id="{A6E594DC-0F23-490E-BAD8-4D5FEAE09EA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5051890" y="2474027"/>
            <a:ext cx="2088232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891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그림 개체 틀 49">
            <a:extLst>
              <a:ext uri="{FF2B5EF4-FFF2-40B4-BE49-F238E27FC236}">
                <a16:creationId xmlns="" xmlns:a16="http://schemas.microsoft.com/office/drawing/2014/main" id="{15E29CE4-EB8D-4F06-B9AB-E20EDD21F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399544" y="103202"/>
            <a:ext cx="5792457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0670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="" xmlns:a16="http://schemas.microsoft.com/office/drawing/2014/main" id="{B7165DEF-E616-4890-AF3D-57D9D37914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="" xmlns:a16="http://schemas.microsoft.com/office/drawing/2014/main" id="{C16AC466-35BA-4450-934A-9BB571A42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="" xmlns:a16="http://schemas.microsoft.com/office/drawing/2014/main" id="{AB1A03B8-1F2B-404F-AB45-8F421D57F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43837709-0073-4885-B368-D1E407D275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825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="" xmlns:a16="http://schemas.microsoft.com/office/drawing/2014/main" id="{5742EE5F-60CF-4996-9DC4-C27ECCFF0627}"/>
              </a:ext>
            </a:extLst>
          </p:cNvPr>
          <p:cNvSpPr/>
          <p:nvPr userDrawn="1"/>
        </p:nvSpPr>
        <p:spPr>
          <a:xfrm flipH="1">
            <a:off x="3831771" y="0"/>
            <a:ext cx="8360408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ectangle 2">
            <a:extLst>
              <a:ext uri="{FF2B5EF4-FFF2-40B4-BE49-F238E27FC236}">
                <a16:creationId xmlns="" xmlns:a16="http://schemas.microsoft.com/office/drawing/2014/main" id="{D072C73F-4BE8-4869-9545-239417D1D13E}"/>
              </a:ext>
            </a:extLst>
          </p:cNvPr>
          <p:cNvSpPr/>
          <p:nvPr userDrawn="1"/>
        </p:nvSpPr>
        <p:spPr>
          <a:xfrm>
            <a:off x="0" y="0"/>
            <a:ext cx="3831771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4425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="" xmlns:a16="http://schemas.microsoft.com/office/drawing/2014/main" id="{9ADB48FD-2E3C-4E00-A5F2-E0DA349FF9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8282" y="182455"/>
            <a:ext cx="11968488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246473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704888" y="1409699"/>
            <a:ext cx="10782226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4212881" y="1651253"/>
            <a:ext cx="3420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4212881" y="2974797"/>
            <a:ext cx="3420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7825912" y="1651253"/>
            <a:ext cx="3420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7825912" y="3687576"/>
            <a:ext cx="3420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>
            <a:extLst>
              <a:ext uri="{FF2B5EF4-FFF2-40B4-BE49-F238E27FC236}">
                <a16:creationId xmlns="" xmlns:a16="http://schemas.microsoft.com/office/drawing/2014/main" id="{70F2D9FB-E4B9-4E14-B53C-7E3B5A847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12192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>
            <a:extLst>
              <a:ext uri="{FF2B5EF4-FFF2-40B4-BE49-F238E27FC236}">
                <a16:creationId xmlns="" xmlns:a16="http://schemas.microsoft.com/office/drawing/2014/main" id="{5E960110-80C6-486E-8870-BEFB601974E3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27">
            <a:extLst>
              <a:ext uri="{FF2B5EF4-FFF2-40B4-BE49-F238E27FC236}">
                <a16:creationId xmlns="" xmlns:a16="http://schemas.microsoft.com/office/drawing/2014/main" id="{267A27E3-1C86-4195-AB83-536D911D04A9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24962924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2E4470BE-467F-42F1-9CCD-604F8475C0F0}"/>
              </a:ext>
            </a:extLst>
          </p:cNvPr>
          <p:cNvSpPr/>
          <p:nvPr userDrawn="1"/>
        </p:nvSpPr>
        <p:spPr>
          <a:xfrm>
            <a:off x="6763562" y="812852"/>
            <a:ext cx="4618769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="" xmlns:a16="http://schemas.microsoft.com/office/drawing/2014/main" id="{7D00C1B7-75A1-4F82-8622-26140BEEE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53976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="" xmlns:a16="http://schemas.microsoft.com/office/drawing/2014/main" id="{B8FA30A1-B36C-4B48-BDE6-4FC32641C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58769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="" xmlns:a16="http://schemas.microsoft.com/office/drawing/2014/main" id="{179D2BD8-8AD2-49DD-BD2B-003725308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53976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="" xmlns:a16="http://schemas.microsoft.com/office/drawing/2014/main" id="{26CE268C-A6A7-4425-8A10-083E0F794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58769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="" xmlns:a16="http://schemas.microsoft.com/office/drawing/2014/main" id="{C351CBC6-A360-43D0-ADEE-814396B260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63562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="" xmlns:a16="http://schemas.microsoft.com/office/drawing/2014/main" id="{066A9285-2A1E-463A-A43A-7AC28AEAE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68355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227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255979" y="536627"/>
            <a:ext cx="5216403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719171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487575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719171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487575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255979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9024382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>
            <a:extLst>
              <a:ext uri="{FF2B5EF4-FFF2-40B4-BE49-F238E27FC236}">
                <a16:creationId xmlns="" xmlns:a16="http://schemas.microsoft.com/office/drawing/2014/main" id="{014BF118-7805-4CE3-BFFB-7B8D38F86890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27">
            <a:extLst>
              <a:ext uri="{FF2B5EF4-FFF2-40B4-BE49-F238E27FC236}">
                <a16:creationId xmlns="" xmlns:a16="http://schemas.microsoft.com/office/drawing/2014/main" id="{5E817235-5A77-4E74-B757-BB579DCFDBE3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609022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="" xmlns:a16="http://schemas.microsoft.com/office/drawing/2014/main" id="{2A56CF54-E8A9-4CB3-8E2F-822D02DEE067}"/>
              </a:ext>
            </a:extLst>
          </p:cNvPr>
          <p:cNvSpPr/>
          <p:nvPr userDrawn="1"/>
        </p:nvSpPr>
        <p:spPr>
          <a:xfrm rot="16200000">
            <a:off x="4784974" y="-1005425"/>
            <a:ext cx="5734851" cy="90792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Picture Placeholder 2">
            <a:extLst>
              <a:ext uri="{FF2B5EF4-FFF2-40B4-BE49-F238E27FC236}">
                <a16:creationId xmlns="" xmlns:a16="http://schemas.microsoft.com/office/drawing/2014/main" id="{0CA75033-6DEB-4833-A97C-13B2ACE7C6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7879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>
            <a:extLst>
              <a:ext uri="{FF2B5EF4-FFF2-40B4-BE49-F238E27FC236}">
                <a16:creationId xmlns="" xmlns:a16="http://schemas.microsoft.com/office/drawing/2014/main" id="{1EB681C3-88C5-4FD8-8B12-CCD616C27E79}"/>
              </a:ext>
            </a:extLst>
          </p:cNvPr>
          <p:cNvSpPr/>
          <p:nvPr userDrawn="1"/>
        </p:nvSpPr>
        <p:spPr>
          <a:xfrm>
            <a:off x="6590247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="" xmlns:a16="http://schemas.microsoft.com/office/drawing/2014/main" id="{3177E798-31DD-4007-B9A5-B9562F7A1B10}"/>
              </a:ext>
            </a:extLst>
          </p:cNvPr>
          <p:cNvSpPr/>
          <p:nvPr userDrawn="1"/>
        </p:nvSpPr>
        <p:spPr>
          <a:xfrm>
            <a:off x="3767879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="" xmlns:a16="http://schemas.microsoft.com/office/drawing/2014/main" id="{2245EFFE-4084-4C09-826D-4D874ADCF1CE}"/>
              </a:ext>
            </a:extLst>
          </p:cNvPr>
          <p:cNvSpPr/>
          <p:nvPr userDrawn="1"/>
        </p:nvSpPr>
        <p:spPr>
          <a:xfrm>
            <a:off x="9412614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Picture Placeholder 2">
            <a:extLst>
              <a:ext uri="{FF2B5EF4-FFF2-40B4-BE49-F238E27FC236}">
                <a16:creationId xmlns="" xmlns:a16="http://schemas.microsoft.com/office/drawing/2014/main" id="{3FE01333-B095-4842-ADE3-957E2AA6066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590247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="" xmlns:a16="http://schemas.microsoft.com/office/drawing/2014/main" id="{30FFE088-CDD4-4C6A-BFE6-83468B61612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412614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151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 userDrawn="1"/>
        </p:nvSpPr>
        <p:spPr>
          <a:xfrm>
            <a:off x="-148" y="4492189"/>
            <a:ext cx="12192148" cy="2365811"/>
          </a:xfrm>
          <a:custGeom>
            <a:avLst/>
            <a:gdLst>
              <a:gd name="connsiteX0" fmla="*/ 6096001 w 12192148"/>
              <a:gd name="connsiteY0" fmla="*/ 0 h 2365811"/>
              <a:gd name="connsiteX1" fmla="*/ 12000061 w 12192148"/>
              <a:gd name="connsiteY1" fmla="*/ 1238125 h 2365811"/>
              <a:gd name="connsiteX2" fmla="*/ 12192148 w 12192148"/>
              <a:gd name="connsiteY2" fmla="*/ 1378623 h 2365811"/>
              <a:gd name="connsiteX3" fmla="*/ 12192148 w 12192148"/>
              <a:gd name="connsiteY3" fmla="*/ 2365811 h 2365811"/>
              <a:gd name="connsiteX4" fmla="*/ 0 w 12192148"/>
              <a:gd name="connsiteY4" fmla="*/ 2365811 h 2365811"/>
              <a:gd name="connsiteX5" fmla="*/ 0 w 12192148"/>
              <a:gd name="connsiteY5" fmla="*/ 1378515 h 2365811"/>
              <a:gd name="connsiteX6" fmla="*/ 191939 w 12192148"/>
              <a:gd name="connsiteY6" fmla="*/ 1238125 h 2365811"/>
              <a:gd name="connsiteX7" fmla="*/ 6096001 w 12192148"/>
              <a:gd name="connsiteY7" fmla="*/ 0 h 236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148" h="2365811">
                <a:moveTo>
                  <a:pt x="6096001" y="0"/>
                </a:moveTo>
                <a:cubicBezTo>
                  <a:pt x="8645451" y="0"/>
                  <a:pt x="10863039" y="500643"/>
                  <a:pt x="12000061" y="1238125"/>
                </a:cubicBezTo>
                <a:lnTo>
                  <a:pt x="12192148" y="1378623"/>
                </a:lnTo>
                <a:lnTo>
                  <a:pt x="12192148" y="2365811"/>
                </a:lnTo>
                <a:lnTo>
                  <a:pt x="0" y="2365811"/>
                </a:lnTo>
                <a:lnTo>
                  <a:pt x="0" y="1378515"/>
                </a:lnTo>
                <a:lnTo>
                  <a:pt x="191939" y="1238125"/>
                </a:lnTo>
                <a:cubicBezTo>
                  <a:pt x="1328962" y="500643"/>
                  <a:pt x="3546549" y="0"/>
                  <a:pt x="60960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213901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789965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19" y="914400"/>
            <a:ext cx="3862165" cy="36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405815" y="738963"/>
            <a:ext cx="5380074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89027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61" y="898451"/>
            <a:ext cx="1610659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07" y="2604723"/>
            <a:ext cx="125288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767535" y="1645673"/>
            <a:ext cx="904791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46" y="898451"/>
            <a:ext cx="1297615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6785431" y="360943"/>
            <a:ext cx="904791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8903399" y="2088375"/>
            <a:ext cx="606427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2591871" y="650640"/>
            <a:ext cx="517665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5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5131889" y="4434320"/>
            <a:ext cx="1003670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00" y="1075575"/>
            <a:ext cx="776127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6" y="3800030"/>
            <a:ext cx="1243348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6462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76D1223-53C8-4F6E-A0EE-C7ADC22EE3B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88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964694" y="1596858"/>
            <a:ext cx="8489344" cy="3664284"/>
            <a:chOff x="2494092" y="1596858"/>
            <a:chExt cx="8489344" cy="3664284"/>
          </a:xfrm>
        </p:grpSpPr>
        <p:sp>
          <p:nvSpPr>
            <p:cNvPr id="5" name="Freeform 4"/>
            <p:cNvSpPr/>
            <p:nvPr/>
          </p:nvSpPr>
          <p:spPr>
            <a:xfrm>
              <a:off x="3453793" y="2328673"/>
              <a:ext cx="7529643" cy="2200654"/>
            </a:xfrm>
            <a:custGeom>
              <a:avLst/>
              <a:gdLst>
                <a:gd name="connsiteX0" fmla="*/ 7402052 w 7529643"/>
                <a:gd name="connsiteY0" fmla="*/ 0 h 2200654"/>
                <a:gd name="connsiteX1" fmla="*/ 7529643 w 7529643"/>
                <a:gd name="connsiteY1" fmla="*/ 0 h 2200654"/>
                <a:gd name="connsiteX2" fmla="*/ 7529643 w 7529643"/>
                <a:gd name="connsiteY2" fmla="*/ 2198803 h 2200654"/>
                <a:gd name="connsiteX3" fmla="*/ 7525088 w 7529643"/>
                <a:gd name="connsiteY3" fmla="*/ 2198803 h 2200654"/>
                <a:gd name="connsiteX4" fmla="*/ 7525088 w 7529643"/>
                <a:gd name="connsiteY4" fmla="*/ 2200654 h 2200654"/>
                <a:gd name="connsiteX5" fmla="*/ 0 w 7529643"/>
                <a:gd name="connsiteY5" fmla="*/ 2200654 h 2200654"/>
                <a:gd name="connsiteX6" fmla="*/ 48950 w 7529643"/>
                <a:gd name="connsiteY6" fmla="*/ 2140088 h 2200654"/>
                <a:gd name="connsiteX7" fmla="*/ 29477 w 7529643"/>
                <a:gd name="connsiteY7" fmla="*/ 2087395 h 2200654"/>
                <a:gd name="connsiteX8" fmla="*/ 7402052 w 7529643"/>
                <a:gd name="connsiteY8" fmla="*/ 2087395 h 2200654"/>
                <a:gd name="connsiteX9" fmla="*/ 7402052 w 7529643"/>
                <a:gd name="connsiteY9" fmla="*/ 115110 h 2200654"/>
                <a:gd name="connsiteX10" fmla="*/ 269359 w 7529643"/>
                <a:gd name="connsiteY10" fmla="*/ 115110 h 2200654"/>
                <a:gd name="connsiteX11" fmla="*/ 351292 w 7529643"/>
                <a:gd name="connsiteY11" fmla="*/ 75314 h 2200654"/>
                <a:gd name="connsiteX12" fmla="*/ 406389 w 7529643"/>
                <a:gd name="connsiteY12" fmla="*/ 1851 h 2200654"/>
                <a:gd name="connsiteX13" fmla="*/ 7402052 w 7529643"/>
                <a:gd name="connsiteY13" fmla="*/ 1851 h 220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29643" h="2200654">
                  <a:moveTo>
                    <a:pt x="7402052" y="0"/>
                  </a:moveTo>
                  <a:lnTo>
                    <a:pt x="7529643" y="0"/>
                  </a:lnTo>
                  <a:lnTo>
                    <a:pt x="7529643" y="2198803"/>
                  </a:lnTo>
                  <a:lnTo>
                    <a:pt x="7525088" y="2198803"/>
                  </a:lnTo>
                  <a:lnTo>
                    <a:pt x="7525088" y="2200654"/>
                  </a:lnTo>
                  <a:lnTo>
                    <a:pt x="0" y="2200654"/>
                  </a:lnTo>
                  <a:lnTo>
                    <a:pt x="48950" y="2140088"/>
                  </a:lnTo>
                  <a:lnTo>
                    <a:pt x="29477" y="2087395"/>
                  </a:lnTo>
                  <a:lnTo>
                    <a:pt x="7402052" y="2087395"/>
                  </a:lnTo>
                  <a:lnTo>
                    <a:pt x="7402052" y="115110"/>
                  </a:lnTo>
                  <a:lnTo>
                    <a:pt x="269359" y="115110"/>
                  </a:lnTo>
                  <a:lnTo>
                    <a:pt x="351292" y="75314"/>
                  </a:lnTo>
                  <a:lnTo>
                    <a:pt x="406389" y="1851"/>
                  </a:lnTo>
                  <a:lnTo>
                    <a:pt x="7402052" y="185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092" y="1596858"/>
              <a:ext cx="3876628" cy="3664284"/>
            </a:xfrm>
            <a:prstGeom prst="rect">
              <a:avLst/>
            </a:prstGeom>
          </p:spPr>
        </p:pic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6831" y="3030458"/>
            <a:ext cx="6188241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26831" y="3707874"/>
            <a:ext cx="6188241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912218" y="1945484"/>
            <a:ext cx="916603" cy="1029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802250" y="3865196"/>
            <a:ext cx="430217" cy="507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388" y="3037981"/>
            <a:ext cx="739351" cy="871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547">
            <a:off x="1327889" y="2982823"/>
            <a:ext cx="566537" cy="66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405815" y="738963"/>
            <a:ext cx="5380074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89027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61" y="898451"/>
            <a:ext cx="1610659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07" y="2604723"/>
            <a:ext cx="125288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767535" y="1645673"/>
            <a:ext cx="904791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46" y="898451"/>
            <a:ext cx="1297615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6785431" y="360943"/>
            <a:ext cx="904791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8903399" y="2088375"/>
            <a:ext cx="606427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2591871" y="650640"/>
            <a:ext cx="517665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5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5131889" y="4434320"/>
            <a:ext cx="1003670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00" y="1075575"/>
            <a:ext cx="776127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6" y="3800030"/>
            <a:ext cx="1243348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1681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17635" y="640842"/>
            <a:ext cx="99973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611326" y="178379"/>
            <a:ext cx="780533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513320" y="1676358"/>
            <a:ext cx="31067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1004969" y="1059226"/>
            <a:ext cx="54456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94" y="308920"/>
            <a:ext cx="131474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2" y="1200543"/>
            <a:ext cx="177573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912590" y="153001"/>
            <a:ext cx="237894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5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3891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="" xmlns:a16="http://schemas.microsoft.com/office/drawing/2014/main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3181" y="640842"/>
            <a:ext cx="948183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1346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  <p:sldLayoutId id="2147483689" r:id="rId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54" r:id="rId3"/>
    <p:sldLayoutId id="2147483690" r:id="rId4"/>
    <p:sldLayoutId id="2147483704" r:id="rId5"/>
    <p:sldLayoutId id="2147483686" r:id="rId6"/>
    <p:sldLayoutId id="2147483711" r:id="rId7"/>
    <p:sldLayoutId id="2147483710" r:id="rId8"/>
    <p:sldLayoutId id="2147483705" r:id="rId9"/>
    <p:sldLayoutId id="2147483700" r:id="rId10"/>
    <p:sldLayoutId id="2147483709" r:id="rId11"/>
    <p:sldLayoutId id="2147483707" r:id="rId12"/>
    <p:sldLayoutId id="2147483706" r:id="rId13"/>
    <p:sldLayoutId id="2147483702" r:id="rId14"/>
    <p:sldLayoutId id="2147483693" r:id="rId15"/>
    <p:sldLayoutId id="2147483656" r:id="rId16"/>
    <p:sldLayoutId id="2147483687" r:id="rId17"/>
    <p:sldLayoutId id="2147483712" r:id="rId18"/>
    <p:sldLayoutId id="2147483713" r:id="rId1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4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5.gif"/><Relationship Id="rId2" Type="http://schemas.openxmlformats.org/officeDocument/2006/relationships/slideLayout" Target="../slideLayouts/slideLayout22.xml"/><Relationship Id="rId1" Type="http://schemas.openxmlformats.org/officeDocument/2006/relationships/audio" Target="file:///D:\Le\GA%20dien%20tu\Nguoi-Ve-Tham-Que.mp3" TargetMode="External"/><Relationship Id="rId6" Type="http://schemas.openxmlformats.org/officeDocument/2006/relationships/image" Target="../media/image44.png"/><Relationship Id="rId5" Type="http://schemas.openxmlformats.org/officeDocument/2006/relationships/image" Target="../media/image43.gif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77421" y="2097741"/>
            <a:ext cx="11818961" cy="242724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endParaRPr lang="en-US" altLang="ko-KR" sz="6600" b="1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>
              <a:lnSpc>
                <a:spcPct val="150000"/>
              </a:lnSpc>
            </a:pPr>
            <a:endParaRPr lang="en-US" altLang="ko-KR" sz="66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>
              <a:lnSpc>
                <a:spcPct val="150000"/>
              </a:lnSpc>
            </a:pPr>
            <a:endParaRPr lang="en-US" altLang="ko-KR" sz="6600" b="1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>
              <a:lnSpc>
                <a:spcPct val="150000"/>
              </a:lnSpc>
            </a:pPr>
            <a:endParaRPr lang="en-US" altLang="ko-KR" sz="6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7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BÀI 12: </a:t>
            </a:r>
          </a:p>
          <a:p>
            <a:pPr algn="ctr"/>
            <a:r>
              <a:rPr lang="en-US" altLang="ko-KR" sz="7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BẢNG </a:t>
            </a:r>
            <a:r>
              <a:rPr lang="en-US" altLang="ko-KR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CỘNG, BẢNG </a:t>
            </a:r>
            <a:r>
              <a:rPr lang="en-US" altLang="ko-KR" sz="7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TRỪ </a:t>
            </a:r>
          </a:p>
          <a:p>
            <a:pPr algn="ctr"/>
            <a:endParaRPr lang="en-US" altLang="ko-KR" sz="7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/>
            <a:r>
              <a:rPr lang="en-US" altLang="ko-KR" sz="7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TRONG </a:t>
            </a:r>
            <a:r>
              <a:rPr lang="en-US" altLang="ko-KR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PHẠM VI 10</a:t>
            </a:r>
            <a:endParaRPr lang="en-US" altLang="ko-KR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3316224" y="-8456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CỘNG, </a:t>
            </a:r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41328" y="31780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061" y="30357"/>
            <a:ext cx="3108940" cy="125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986602"/>
              </p:ext>
            </p:extLst>
          </p:nvPr>
        </p:nvGraphicFramePr>
        <p:xfrm>
          <a:off x="1651379" y="1418585"/>
          <a:ext cx="9198591" cy="5296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0108"/>
                <a:gridCol w="2538483"/>
              </a:tblGrid>
              <a:tr h="7547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689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687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24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6844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5587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55278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6" name="TextBox 1"/>
          <p:cNvSpPr txBox="1">
            <a:spLocks noChangeArrowheads="1"/>
          </p:cNvSpPr>
          <p:nvPr/>
        </p:nvSpPr>
        <p:spPr bwMode="auto">
          <a:xfrm>
            <a:off x="8801975" y="1384507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8 - 1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7" name="TextBox 1"/>
          <p:cNvSpPr txBox="1">
            <a:spLocks noChangeArrowheads="1"/>
          </p:cNvSpPr>
          <p:nvPr/>
        </p:nvSpPr>
        <p:spPr bwMode="auto">
          <a:xfrm>
            <a:off x="8801975" y="2066891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-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2 = 6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8" name="TextBox 1"/>
          <p:cNvSpPr txBox="1">
            <a:spLocks noChangeArrowheads="1"/>
          </p:cNvSpPr>
          <p:nvPr/>
        </p:nvSpPr>
        <p:spPr bwMode="auto">
          <a:xfrm>
            <a:off x="8796440" y="2819285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-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3 = 5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9" name="TextBox 1"/>
          <p:cNvSpPr txBox="1">
            <a:spLocks noChangeArrowheads="1"/>
          </p:cNvSpPr>
          <p:nvPr/>
        </p:nvSpPr>
        <p:spPr bwMode="auto">
          <a:xfrm>
            <a:off x="8740604" y="3590284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-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4 = 4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0" name="TextBox 1"/>
          <p:cNvSpPr txBox="1">
            <a:spLocks noChangeArrowheads="1"/>
          </p:cNvSpPr>
          <p:nvPr/>
        </p:nvSpPr>
        <p:spPr bwMode="auto">
          <a:xfrm>
            <a:off x="8759409" y="4342678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-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5 = 3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" name="TextBox 1"/>
          <p:cNvSpPr txBox="1">
            <a:spLocks noChangeArrowheads="1"/>
          </p:cNvSpPr>
          <p:nvPr/>
        </p:nvSpPr>
        <p:spPr bwMode="auto">
          <a:xfrm>
            <a:off x="8740604" y="5113677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-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6 = 2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3" name="TextBox 1"/>
          <p:cNvSpPr txBox="1">
            <a:spLocks noChangeArrowheads="1"/>
          </p:cNvSpPr>
          <p:nvPr/>
        </p:nvSpPr>
        <p:spPr bwMode="auto">
          <a:xfrm>
            <a:off x="8753043" y="5934670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-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7 = 1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108" y="1388231"/>
            <a:ext cx="609600" cy="71437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765" y="1434928"/>
            <a:ext cx="609600" cy="71437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071" y="1446803"/>
            <a:ext cx="609600" cy="71437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290" y="1434927"/>
            <a:ext cx="609600" cy="71437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611" y="1446803"/>
            <a:ext cx="609600" cy="71437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290" y="1432788"/>
            <a:ext cx="609600" cy="71437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53" y="1443357"/>
            <a:ext cx="609600" cy="714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646" y="1460424"/>
            <a:ext cx="600075" cy="723900"/>
          </a:xfrm>
          <a:prstGeom prst="rect">
            <a:avLst/>
          </a:prstGeom>
        </p:spPr>
      </p:pic>
      <p:sp>
        <p:nvSpPr>
          <p:cNvPr id="8" name="Minus 7"/>
          <p:cNvSpPr/>
          <p:nvPr/>
        </p:nvSpPr>
        <p:spPr>
          <a:xfrm>
            <a:off x="7245828" y="1811548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34" y="2213029"/>
            <a:ext cx="609600" cy="714375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75" y="2231589"/>
            <a:ext cx="609600" cy="71437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159" y="2242628"/>
            <a:ext cx="609600" cy="714375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600" y="2213029"/>
            <a:ext cx="609600" cy="714375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380" y="2213029"/>
            <a:ext cx="609600" cy="714375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769" y="2213029"/>
            <a:ext cx="609600" cy="714375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853" y="2242628"/>
            <a:ext cx="600075" cy="72390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645" y="2203504"/>
            <a:ext cx="600075" cy="723900"/>
          </a:xfrm>
          <a:prstGeom prst="rect">
            <a:avLst/>
          </a:prstGeom>
        </p:spPr>
      </p:pic>
      <p:sp>
        <p:nvSpPr>
          <p:cNvPr id="88" name="Minus 87"/>
          <p:cNvSpPr/>
          <p:nvPr/>
        </p:nvSpPr>
        <p:spPr>
          <a:xfrm>
            <a:off x="6429900" y="2622417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Minus 88"/>
          <p:cNvSpPr/>
          <p:nvPr/>
        </p:nvSpPr>
        <p:spPr>
          <a:xfrm>
            <a:off x="7198718" y="2578069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100" y="2964283"/>
            <a:ext cx="609600" cy="714375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765" y="3012607"/>
            <a:ext cx="609600" cy="714375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903" y="3037709"/>
            <a:ext cx="609600" cy="714375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600" y="2990221"/>
            <a:ext cx="609600" cy="714375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611" y="2990220"/>
            <a:ext cx="609600" cy="714375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171" y="3034396"/>
            <a:ext cx="600075" cy="72390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105" y="3019574"/>
            <a:ext cx="600075" cy="72390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557" y="2961736"/>
            <a:ext cx="600075" cy="723900"/>
          </a:xfrm>
          <a:prstGeom prst="rect">
            <a:avLst/>
          </a:prstGeom>
        </p:spPr>
      </p:pic>
      <p:sp>
        <p:nvSpPr>
          <p:cNvPr id="98" name="Minus 97"/>
          <p:cNvSpPr/>
          <p:nvPr/>
        </p:nvSpPr>
        <p:spPr>
          <a:xfrm>
            <a:off x="5655190" y="3418628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Minus 98"/>
          <p:cNvSpPr/>
          <p:nvPr/>
        </p:nvSpPr>
        <p:spPr>
          <a:xfrm>
            <a:off x="6421219" y="3364565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Minus 99"/>
          <p:cNvSpPr/>
          <p:nvPr/>
        </p:nvSpPr>
        <p:spPr>
          <a:xfrm>
            <a:off x="7174361" y="3350766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85" y="3731211"/>
            <a:ext cx="609600" cy="714375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852" y="3772102"/>
            <a:ext cx="609600" cy="714375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903" y="3791437"/>
            <a:ext cx="609600" cy="714375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274" y="3777087"/>
            <a:ext cx="609600" cy="714375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41" y="3758676"/>
            <a:ext cx="600075" cy="723900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767" y="3739154"/>
            <a:ext cx="600075" cy="723900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421" y="3758676"/>
            <a:ext cx="600075" cy="72390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47" y="3709916"/>
            <a:ext cx="600075" cy="723900"/>
          </a:xfrm>
          <a:prstGeom prst="rect">
            <a:avLst/>
          </a:prstGeom>
        </p:spPr>
      </p:pic>
      <p:sp>
        <p:nvSpPr>
          <p:cNvPr id="109" name="Minus 108"/>
          <p:cNvSpPr/>
          <p:nvPr/>
        </p:nvSpPr>
        <p:spPr>
          <a:xfrm>
            <a:off x="4898383" y="4074699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Minus 109"/>
          <p:cNvSpPr/>
          <p:nvPr/>
        </p:nvSpPr>
        <p:spPr>
          <a:xfrm>
            <a:off x="5623086" y="4079635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Minus 110"/>
          <p:cNvSpPr/>
          <p:nvPr/>
        </p:nvSpPr>
        <p:spPr>
          <a:xfrm>
            <a:off x="6391582" y="4094034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Minus 111"/>
          <p:cNvSpPr/>
          <p:nvPr/>
        </p:nvSpPr>
        <p:spPr>
          <a:xfrm>
            <a:off x="7113635" y="4126554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34" y="4592888"/>
            <a:ext cx="609600" cy="714375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852" y="4554273"/>
            <a:ext cx="609600" cy="714375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564" y="4559407"/>
            <a:ext cx="609600" cy="714375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76" y="4563953"/>
            <a:ext cx="600075" cy="723900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09" y="4542108"/>
            <a:ext cx="600075" cy="723900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418" y="4555827"/>
            <a:ext cx="600075" cy="723900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93" y="4598599"/>
            <a:ext cx="600075" cy="723900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68" y="4589479"/>
            <a:ext cx="600075" cy="723900"/>
          </a:xfrm>
          <a:prstGeom prst="rect">
            <a:avLst/>
          </a:prstGeom>
        </p:spPr>
      </p:pic>
      <p:sp>
        <p:nvSpPr>
          <p:cNvPr id="121" name="Minus 120"/>
          <p:cNvSpPr/>
          <p:nvPr/>
        </p:nvSpPr>
        <p:spPr>
          <a:xfrm>
            <a:off x="4085710" y="4880858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Minus 121"/>
          <p:cNvSpPr/>
          <p:nvPr/>
        </p:nvSpPr>
        <p:spPr>
          <a:xfrm>
            <a:off x="4891265" y="4866878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Minus 122"/>
          <p:cNvSpPr/>
          <p:nvPr/>
        </p:nvSpPr>
        <p:spPr>
          <a:xfrm>
            <a:off x="5674230" y="4883555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Minus 123"/>
          <p:cNvSpPr/>
          <p:nvPr/>
        </p:nvSpPr>
        <p:spPr>
          <a:xfrm>
            <a:off x="6429900" y="4886014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Minus 124"/>
          <p:cNvSpPr/>
          <p:nvPr/>
        </p:nvSpPr>
        <p:spPr>
          <a:xfrm>
            <a:off x="7172741" y="4888473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35" y="5359816"/>
            <a:ext cx="609600" cy="714375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765" y="5336444"/>
            <a:ext cx="609600" cy="714375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596" y="5329554"/>
            <a:ext cx="600075" cy="723900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736" y="5320299"/>
            <a:ext cx="600075" cy="723900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977" y="5307263"/>
            <a:ext cx="600075" cy="723900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218" y="5322487"/>
            <a:ext cx="600075" cy="723900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92" y="5300671"/>
            <a:ext cx="600075" cy="723900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37" y="5341224"/>
            <a:ext cx="600075" cy="723900"/>
          </a:xfrm>
          <a:prstGeom prst="rect">
            <a:avLst/>
          </a:prstGeom>
        </p:spPr>
      </p:pic>
      <p:sp>
        <p:nvSpPr>
          <p:cNvPr id="134" name="Minus 133"/>
          <p:cNvSpPr/>
          <p:nvPr/>
        </p:nvSpPr>
        <p:spPr>
          <a:xfrm>
            <a:off x="3362201" y="5651397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Minus 134"/>
          <p:cNvSpPr/>
          <p:nvPr/>
        </p:nvSpPr>
        <p:spPr>
          <a:xfrm>
            <a:off x="4085710" y="5639251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Minus 135"/>
          <p:cNvSpPr/>
          <p:nvPr/>
        </p:nvSpPr>
        <p:spPr>
          <a:xfrm>
            <a:off x="4868121" y="5629846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Minus 136"/>
          <p:cNvSpPr/>
          <p:nvPr/>
        </p:nvSpPr>
        <p:spPr>
          <a:xfrm>
            <a:off x="5634414" y="5615866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Minus 137"/>
          <p:cNvSpPr/>
          <p:nvPr/>
        </p:nvSpPr>
        <p:spPr>
          <a:xfrm>
            <a:off x="6429900" y="5607755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Minus 138"/>
          <p:cNvSpPr/>
          <p:nvPr/>
        </p:nvSpPr>
        <p:spPr>
          <a:xfrm>
            <a:off x="7183630" y="5607750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0" name="Picture 1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35" y="6081246"/>
            <a:ext cx="609600" cy="714375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528" y="6081246"/>
            <a:ext cx="600075" cy="723900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150" y="6095567"/>
            <a:ext cx="600075" cy="723900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549" y="6072615"/>
            <a:ext cx="600075" cy="723900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09" y="6076483"/>
            <a:ext cx="600075" cy="723900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001" y="6050819"/>
            <a:ext cx="600075" cy="72390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92" y="6081246"/>
            <a:ext cx="600075" cy="723900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645" y="6132911"/>
            <a:ext cx="600075" cy="723900"/>
          </a:xfrm>
          <a:prstGeom prst="rect">
            <a:avLst/>
          </a:prstGeom>
        </p:spPr>
      </p:pic>
      <p:sp>
        <p:nvSpPr>
          <p:cNvPr id="148" name="Minus 147"/>
          <p:cNvSpPr/>
          <p:nvPr/>
        </p:nvSpPr>
        <p:spPr>
          <a:xfrm>
            <a:off x="2640075" y="6397215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Minus 148"/>
          <p:cNvSpPr/>
          <p:nvPr/>
        </p:nvSpPr>
        <p:spPr>
          <a:xfrm>
            <a:off x="3380236" y="6417856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Minus 149"/>
          <p:cNvSpPr/>
          <p:nvPr/>
        </p:nvSpPr>
        <p:spPr>
          <a:xfrm>
            <a:off x="4145941" y="6406060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Minus 150"/>
          <p:cNvSpPr/>
          <p:nvPr/>
        </p:nvSpPr>
        <p:spPr>
          <a:xfrm>
            <a:off x="4913244" y="6394782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Minus 151"/>
          <p:cNvSpPr/>
          <p:nvPr/>
        </p:nvSpPr>
        <p:spPr>
          <a:xfrm>
            <a:off x="5626206" y="6411090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Minus 152"/>
          <p:cNvSpPr/>
          <p:nvPr/>
        </p:nvSpPr>
        <p:spPr>
          <a:xfrm>
            <a:off x="6391582" y="6412769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Minus 153"/>
          <p:cNvSpPr/>
          <p:nvPr/>
        </p:nvSpPr>
        <p:spPr>
          <a:xfrm>
            <a:off x="7198924" y="6429436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2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/>
      <p:bldP spid="71" grpId="0"/>
      <p:bldP spid="73" grpId="0"/>
      <p:bldP spid="8" grpId="0" animBg="1"/>
      <p:bldP spid="88" grpId="0" animBg="1"/>
      <p:bldP spid="89" grpId="0" animBg="1"/>
      <p:bldP spid="98" grpId="0" animBg="1"/>
      <p:bldP spid="99" grpId="0" animBg="1"/>
      <p:bldP spid="100" grpId="0" animBg="1"/>
      <p:bldP spid="109" grpId="0" animBg="1"/>
      <p:bldP spid="110" grpId="0" animBg="1"/>
      <p:bldP spid="111" grpId="0" animBg="1"/>
      <p:bldP spid="112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8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011" y="16653"/>
            <a:ext cx="3262989" cy="151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72436" y="6358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CỘNG, </a:t>
            </a:r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36" y="1760582"/>
            <a:ext cx="10581564" cy="48405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19642" y="5468350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4036" y="5468350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46568" y="5468350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05055" y="5468350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93122" y="5476917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868042" y="5469175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5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54" y="0"/>
            <a:ext cx="2909296" cy="13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1363" y="22644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CỘNG, </a:t>
            </a:r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62890"/>
            <a:ext cx="12323928" cy="559511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86961" y="2743792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</a:rPr>
              <a:t> - 2 = 1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09606" y="2743792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</a:rPr>
              <a:t> - 2 = </a:t>
            </a:r>
            <a:r>
              <a:rPr lang="en-US" sz="1700" b="1" dirty="0">
                <a:solidFill>
                  <a:srgbClr val="FF0000"/>
                </a:solidFill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</a:rPr>
              <a:t>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09604" y="3168032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</a:rPr>
              <a:t> - 3 = 2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09603" y="3613878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</a:rPr>
              <a:t> - 4 = 1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32250" y="3613877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</a:rPr>
              <a:t> - 4 = </a:t>
            </a:r>
            <a:r>
              <a:rPr lang="en-US" sz="1700" b="1" dirty="0">
                <a:solidFill>
                  <a:srgbClr val="FF0000"/>
                </a:solidFill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</a:rPr>
              <a:t>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32248" y="4060445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</a:rPr>
              <a:t> - 5 = 2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32247" y="4452311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</a:rPr>
              <a:t> - 6 = 1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49102" y="4449609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9</a:t>
            </a:r>
            <a:r>
              <a:rPr lang="en-US" sz="1700" b="1" dirty="0" smtClean="0">
                <a:solidFill>
                  <a:srgbClr val="FF0000"/>
                </a:solidFill>
              </a:rPr>
              <a:t> - 6 = </a:t>
            </a:r>
            <a:r>
              <a:rPr lang="en-US" sz="1700" b="1" dirty="0">
                <a:solidFill>
                  <a:srgbClr val="FF0000"/>
                </a:solidFill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</a:rPr>
              <a:t>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49103" y="4901788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9</a:t>
            </a:r>
            <a:r>
              <a:rPr lang="en-US" sz="1700" b="1" dirty="0" smtClean="0">
                <a:solidFill>
                  <a:srgbClr val="FF0000"/>
                </a:solidFill>
              </a:rPr>
              <a:t> - 7 = 2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449104" y="5353967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9</a:t>
            </a:r>
            <a:r>
              <a:rPr lang="en-US" sz="1700" b="1" dirty="0" smtClean="0">
                <a:solidFill>
                  <a:srgbClr val="FF0000"/>
                </a:solidFill>
              </a:rPr>
              <a:t> - 8 = </a:t>
            </a:r>
            <a:r>
              <a:rPr lang="en-US" sz="1700" b="1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4763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54" y="0"/>
            <a:ext cx="2909296" cy="13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1363" y="22644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CỘNG, </a:t>
            </a:r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890"/>
            <a:ext cx="11696950" cy="559511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613304" y="5773003"/>
            <a:ext cx="40667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3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46486" y="4503761"/>
            <a:ext cx="40667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61202" y="3603009"/>
            <a:ext cx="40667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8886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944" y="3132624"/>
            <a:ext cx="12192000" cy="576063"/>
          </a:xfrm>
        </p:spPr>
        <p:txBody>
          <a:bodyPr/>
          <a:lstStyle/>
          <a:p>
            <a:r>
              <a:rPr lang="en-US" sz="6600" b="1" dirty="0" err="1" smtClean="0"/>
              <a:t>Hẹn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gặp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lại</a:t>
            </a:r>
            <a:endParaRPr lang="en-US" sz="6600" b="1" dirty="0" smtClean="0"/>
          </a:p>
          <a:p>
            <a:r>
              <a:rPr lang="en-US" sz="6600" b="1" dirty="0" smtClean="0"/>
              <a:t> </a:t>
            </a:r>
            <a:r>
              <a:rPr lang="en-US" sz="6600" b="1" dirty="0" err="1" smtClean="0"/>
              <a:t>tiết</a:t>
            </a:r>
            <a:r>
              <a:rPr lang="en-US" sz="6600" b="1" dirty="0" smtClean="0"/>
              <a:t> 3!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40916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241328" y="31780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033" y="5771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9" y="1262890"/>
            <a:ext cx="12069171" cy="55649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15977" y="2022782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7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75032" y="2448450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7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53362" y="2887268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15976" y="3312936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35361" y="4529861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115976" y="4503095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8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835360" y="5013279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115976" y="4964760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8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835360" y="5496697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115976" y="5513715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810337" y="5958362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075032" y="6000664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3</a:t>
            </a:r>
            <a:r>
              <a:rPr lang="en-US" sz="2400" b="1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3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241328" y="31780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4049" y="-176036"/>
            <a:ext cx="66148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 descr="C:\Users\Administrator\Desktop\GA ĐT TOAN\TRO CH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922" y="2"/>
            <a:ext cx="2270078" cy="88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28" y="778071"/>
            <a:ext cx="10950672" cy="607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9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944" y="3132624"/>
            <a:ext cx="12192000" cy="576063"/>
          </a:xfrm>
        </p:spPr>
        <p:txBody>
          <a:bodyPr/>
          <a:lstStyle/>
          <a:p>
            <a:r>
              <a:rPr lang="en-US" sz="6600" b="1" smtClean="0"/>
              <a:t>Tạm biệt !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4145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3316224" y="-8456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41328" y="31780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Tiết 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061" y="30357"/>
            <a:ext cx="3108940" cy="125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289152"/>
              </p:ext>
            </p:extLst>
          </p:nvPr>
        </p:nvGraphicFramePr>
        <p:xfrm>
          <a:off x="2339182" y="1610437"/>
          <a:ext cx="7910287" cy="4885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6508"/>
                <a:gridCol w="2333779"/>
              </a:tblGrid>
              <a:tr h="814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4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</a:t>
                      </a:r>
                      <a:endParaRPr lang="en-US" sz="2800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3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29" y="1723214"/>
            <a:ext cx="642034" cy="666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828" y="1751788"/>
            <a:ext cx="585848" cy="6381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343" y="1743258"/>
            <a:ext cx="552450" cy="638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714" y="1769376"/>
            <a:ext cx="552450" cy="6381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085" y="1733194"/>
            <a:ext cx="552450" cy="6381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329" y="1751789"/>
            <a:ext cx="552450" cy="6381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73" y="1733195"/>
            <a:ext cx="552450" cy="6381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29" y="2479375"/>
            <a:ext cx="642034" cy="6667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766" y="2479375"/>
            <a:ext cx="642034" cy="6667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070" y="2493662"/>
            <a:ext cx="552450" cy="6381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45" y="2479375"/>
            <a:ext cx="552450" cy="6381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835" y="2493661"/>
            <a:ext cx="552450" cy="6381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210" y="2495611"/>
            <a:ext cx="552450" cy="6381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693" y="2479374"/>
            <a:ext cx="552450" cy="6381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29" y="3298525"/>
            <a:ext cx="642034" cy="6667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408" y="3298525"/>
            <a:ext cx="642034" cy="6667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76" y="3298525"/>
            <a:ext cx="642034" cy="666750"/>
          </a:xfrm>
          <a:prstGeom prst="rect">
            <a:avLst/>
          </a:prstGeom>
        </p:spPr>
      </p:pic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7994335" y="1609210"/>
            <a:ext cx="1775470" cy="831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 + 6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8026216" y="2285590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2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+ 5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45" y="3327100"/>
            <a:ext cx="552450" cy="6381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835" y="3298525"/>
            <a:ext cx="552450" cy="6381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792" y="3298525"/>
            <a:ext cx="552450" cy="6381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73" y="3351797"/>
            <a:ext cx="552450" cy="638175"/>
          </a:xfrm>
          <a:prstGeom prst="rect">
            <a:avLst/>
          </a:prstGeom>
        </p:spPr>
      </p:pic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8001618" y="3155947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3 + 4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117" y="4165065"/>
            <a:ext cx="642034" cy="6667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955" y="4165065"/>
            <a:ext cx="642034" cy="6667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759" y="4165065"/>
            <a:ext cx="642034" cy="6667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265" y="4180278"/>
            <a:ext cx="642034" cy="6667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60" y="4179352"/>
            <a:ext cx="552450" cy="63817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71" y="4165873"/>
            <a:ext cx="552450" cy="63817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442" y="4151972"/>
            <a:ext cx="552450" cy="638175"/>
          </a:xfrm>
          <a:prstGeom prst="rect">
            <a:avLst/>
          </a:prstGeom>
        </p:spPr>
      </p:pic>
      <p:sp>
        <p:nvSpPr>
          <p:cNvPr id="49" name="TextBox 1"/>
          <p:cNvSpPr txBox="1">
            <a:spLocks noChangeArrowheads="1"/>
          </p:cNvSpPr>
          <p:nvPr/>
        </p:nvSpPr>
        <p:spPr bwMode="auto">
          <a:xfrm>
            <a:off x="8019104" y="3985739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4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+ 3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138" y="4967521"/>
            <a:ext cx="642034" cy="66675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808" y="4946109"/>
            <a:ext cx="642034" cy="66675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946" y="4909069"/>
            <a:ext cx="642034" cy="6667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53" y="4954725"/>
            <a:ext cx="642034" cy="6667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92" y="4916918"/>
            <a:ext cx="642034" cy="6667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17" y="4960397"/>
            <a:ext cx="552450" cy="6381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442" y="4967304"/>
            <a:ext cx="552450" cy="638175"/>
          </a:xfrm>
          <a:prstGeom prst="rect">
            <a:avLst/>
          </a:prstGeom>
        </p:spPr>
      </p:pic>
      <p:sp>
        <p:nvSpPr>
          <p:cNvPr id="57" name="TextBox 1"/>
          <p:cNvSpPr txBox="1">
            <a:spLocks noChangeArrowheads="1"/>
          </p:cNvSpPr>
          <p:nvPr/>
        </p:nvSpPr>
        <p:spPr bwMode="auto">
          <a:xfrm>
            <a:off x="7994335" y="4713439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5 + 2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623" y="5769977"/>
            <a:ext cx="642034" cy="66675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056" y="5741402"/>
            <a:ext cx="642034" cy="66675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470" y="5728219"/>
            <a:ext cx="642034" cy="66675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922" y="5752665"/>
            <a:ext cx="642034" cy="66675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374" y="5758096"/>
            <a:ext cx="642034" cy="66675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71" y="5758096"/>
            <a:ext cx="642034" cy="66675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221" y="5756794"/>
            <a:ext cx="552450" cy="638175"/>
          </a:xfrm>
          <a:prstGeom prst="rect">
            <a:avLst/>
          </a:prstGeom>
        </p:spPr>
      </p:pic>
      <p:sp>
        <p:nvSpPr>
          <p:cNvPr id="65" name="TextBox 1"/>
          <p:cNvSpPr txBox="1">
            <a:spLocks noChangeArrowheads="1"/>
          </p:cNvSpPr>
          <p:nvPr/>
        </p:nvSpPr>
        <p:spPr bwMode="auto">
          <a:xfrm>
            <a:off x="7993906" y="5575819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6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+ 1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16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8" grpId="0"/>
      <p:bldP spid="49" grpId="0"/>
      <p:bldP spid="57" grpId="0"/>
      <p:bldP spid="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8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011" y="16653"/>
            <a:ext cx="3262989" cy="151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72436" y="6358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Tiết 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67" y="2006222"/>
            <a:ext cx="10358651" cy="439457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17660" y="5308981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28601" y="5290846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67866" y="5308985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35672" y="5308981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88657" y="5290846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27922" y="5289053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867187" y="5289053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06452" y="5289053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54" y="0"/>
            <a:ext cx="2909296" cy="13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1363" y="22644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Tiết 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s://f8.photo.talk.zdn.vn/8658626026599656802/c349267f93d46f8a36c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3" y="1262890"/>
            <a:ext cx="11509233" cy="577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71583" y="4572003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</a:rPr>
              <a:t> + 6 = 8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71583" y="5068439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</a:rPr>
              <a:t> + 7 = 9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71583" y="5530278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</a:rPr>
              <a:t> + 8=10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83597" y="3696729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</a:rPr>
              <a:t> + 4 = 8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83597" y="4599297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</a:rPr>
              <a:t> + 6=10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70877" y="2740899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FF0000"/>
                </a:solidFill>
              </a:rPr>
              <a:t>6 + 2 = 8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61779" y="3211322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FF0000"/>
                </a:solidFill>
              </a:rPr>
              <a:t>6 + 3 = 9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61779" y="3661104"/>
            <a:ext cx="1076500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FF0000"/>
                </a:solidFill>
              </a:rPr>
              <a:t>6 + 4=10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997821" y="2754122"/>
            <a:ext cx="1074227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8</a:t>
            </a:r>
            <a:r>
              <a:rPr lang="en-US" sz="1700" b="1" dirty="0" smtClean="0">
                <a:solidFill>
                  <a:srgbClr val="FF0000"/>
                </a:solidFill>
              </a:rPr>
              <a:t> + 2=10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83597" y="4148013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</a:rPr>
              <a:t> + 5 = 9 </a:t>
            </a:r>
            <a:endParaRPr lang="en-US" sz="1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864336" y="3068792"/>
            <a:ext cx="741278" cy="8327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2000365" y="4263760"/>
            <a:ext cx="393944" cy="4425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308937" y="567917"/>
            <a:ext cx="393944" cy="4425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55460" y="6158894"/>
            <a:ext cx="363519" cy="40835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1363" y="22644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Tiết 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62" y="5551400"/>
            <a:ext cx="585898" cy="658158"/>
          </a:xfrm>
          <a:prstGeom prst="rect">
            <a:avLst/>
          </a:prstGeom>
        </p:spPr>
      </p:pic>
      <p:pic>
        <p:nvPicPr>
          <p:cNvPr id="3076" name="Picture 4" descr="https://f18-zpc.zdn.vn/532384080257385689/f5fbc91e33b5cfeb96a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92" y="1309711"/>
            <a:ext cx="11559463" cy="556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704" y="22644"/>
            <a:ext cx="2909296" cy="13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955836" y="3089596"/>
            <a:ext cx="987162" cy="11530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083189" y="3763244"/>
            <a:ext cx="2838734" cy="2294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7942998" y="4668746"/>
            <a:ext cx="1978925" cy="8325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5748066" y="4668746"/>
            <a:ext cx="1207770" cy="16943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3799388" y="5240741"/>
            <a:ext cx="2700440" cy="2751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3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944" y="3132624"/>
            <a:ext cx="12192000" cy="576063"/>
          </a:xfrm>
        </p:spPr>
        <p:txBody>
          <a:bodyPr/>
          <a:lstStyle/>
          <a:p>
            <a:r>
              <a:rPr lang="en-US" sz="6600" b="1" dirty="0" err="1" smtClean="0"/>
              <a:t>Hẹn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gặp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lại</a:t>
            </a:r>
            <a:endParaRPr lang="en-US" sz="6600" b="1" dirty="0" smtClean="0"/>
          </a:p>
          <a:p>
            <a:r>
              <a:rPr lang="en-US" sz="6600" b="1" dirty="0" smtClean="0"/>
              <a:t> </a:t>
            </a:r>
            <a:r>
              <a:rPr lang="en-US" sz="6600" b="1" dirty="0" err="1" smtClean="0"/>
              <a:t>tiết</a:t>
            </a:r>
            <a:r>
              <a:rPr lang="en-US" sz="6600" b="1" dirty="0" smtClean="0"/>
              <a:t> 2!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13850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24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A6ZRJQ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914400"/>
            <a:ext cx="9347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2235200" y="4572002"/>
            <a:ext cx="833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CC0066"/>
                </a:solidFill>
                <a:latin typeface="Time nev roman"/>
              </a:rPr>
              <a:t>Người dạy: Nguyễn Thị Minh Tâm</a:t>
            </a:r>
            <a:endParaRPr lang="en-US" sz="2800" b="1" i="1">
              <a:solidFill>
                <a:srgbClr val="CC0066"/>
              </a:solidFill>
              <a:latin typeface="Time nev roman"/>
            </a:endParaRPr>
          </a:p>
        </p:txBody>
      </p:sp>
      <p:pic>
        <p:nvPicPr>
          <p:cNvPr id="8196" name="Picture 10" descr="flower1_div_md_w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5715000"/>
            <a:ext cx="7924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6" name="WordArt 8"/>
          <p:cNvSpPr>
            <a:spLocks noChangeArrowheads="1" noChangeShapeType="1" noTextEdit="1"/>
          </p:cNvSpPr>
          <p:nvPr/>
        </p:nvSpPr>
        <p:spPr bwMode="auto">
          <a:xfrm>
            <a:off x="3860800" y="2514600"/>
            <a:ext cx="3886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b="1" kern="10">
              <a:ln w="12700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Time"/>
            </a:endParaRPr>
          </a:p>
        </p:txBody>
      </p:sp>
      <p:pic>
        <p:nvPicPr>
          <p:cNvPr id="78857" name="Nguoi-Ve-Tham-Qu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6096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WordArt 10"/>
          <p:cNvSpPr>
            <a:spLocks noChangeArrowheads="1" noChangeShapeType="1" noTextEdit="1"/>
          </p:cNvSpPr>
          <p:nvPr/>
        </p:nvSpPr>
        <p:spPr bwMode="auto">
          <a:xfrm>
            <a:off x="1828800" y="1371600"/>
            <a:ext cx="8331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"/>
            </a:endParaRPr>
          </a:p>
        </p:txBody>
      </p:sp>
      <p:pic>
        <p:nvPicPr>
          <p:cNvPr id="8200" name="Picture 12" descr="b36"/>
          <p:cNvPicPr>
            <a:picLocks noChangeAspect="1" noChangeArrowheads="1" noCrop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610852" y="5615518"/>
            <a:ext cx="1786467" cy="137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1" name="Group 5"/>
          <p:cNvGrpSpPr>
            <a:grpSpLocks/>
          </p:cNvGrpSpPr>
          <p:nvPr/>
        </p:nvGrpSpPr>
        <p:grpSpPr bwMode="auto">
          <a:xfrm rot="10800000" flipH="1" flipV="1">
            <a:off x="0" y="0"/>
            <a:ext cx="3454400" cy="3200400"/>
            <a:chOff x="4224" y="3120"/>
            <a:chExt cx="1536" cy="1200"/>
          </a:xfrm>
        </p:grpSpPr>
        <p:pic>
          <p:nvPicPr>
            <p:cNvPr id="8212" name="Picture 6" descr="hoadong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504"/>
              <a:ext cx="45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3" name="Picture 7" descr="hoadong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936"/>
              <a:ext cx="36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4" name="Picture 8" descr="hoadong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120"/>
              <a:ext cx="45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5" name="Picture 9" descr="hoadong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" y="3120"/>
              <a:ext cx="576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6" name="Picture 10" descr="hoadong">
              <a:hlinkClick r:id="" action="ppaction://noaction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120"/>
              <a:ext cx="816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02" name="Group 5"/>
          <p:cNvGrpSpPr>
            <a:grpSpLocks/>
          </p:cNvGrpSpPr>
          <p:nvPr/>
        </p:nvGrpSpPr>
        <p:grpSpPr bwMode="auto">
          <a:xfrm rot="10800000" flipV="1">
            <a:off x="9042400" y="0"/>
            <a:ext cx="3149600" cy="2667000"/>
            <a:chOff x="4224" y="3120"/>
            <a:chExt cx="1536" cy="1200"/>
          </a:xfrm>
        </p:grpSpPr>
        <p:pic>
          <p:nvPicPr>
            <p:cNvPr id="8207" name="Picture 6" descr="hoadong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504"/>
              <a:ext cx="45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8" name="Picture 7" descr="hoadong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936"/>
              <a:ext cx="36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9" name="Picture 8" descr="hoadong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120"/>
              <a:ext cx="45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0" name="Picture 9" descr="hoadong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" y="3120"/>
              <a:ext cx="576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1" name="Picture 10" descr="hoadong">
              <a:hlinkClick r:id="" action="ppaction://noaction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120"/>
              <a:ext cx="816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203" name="Picture 31" descr="b3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562600"/>
            <a:ext cx="1140884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Rectangle 22"/>
          <p:cNvSpPr>
            <a:spLocks noChangeArrowheads="1"/>
          </p:cNvSpPr>
          <p:nvPr/>
        </p:nvSpPr>
        <p:spPr bwMode="auto">
          <a:xfrm>
            <a:off x="609600" y="1295402"/>
            <a:ext cx="975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3333FF"/>
                </a:solidFill>
                <a:latin typeface="Time nev roman"/>
              </a:rPr>
              <a:t>CHÀO MỪNG THẦY CÔ VỀ DỰ GIỜ THĂM LỚP</a:t>
            </a:r>
          </a:p>
        </p:txBody>
      </p:sp>
      <p:sp>
        <p:nvSpPr>
          <p:cNvPr id="8205" name="Rectangle 23"/>
          <p:cNvSpPr>
            <a:spLocks noChangeArrowheads="1"/>
          </p:cNvSpPr>
          <p:nvPr/>
        </p:nvSpPr>
        <p:spPr bwMode="auto">
          <a:xfrm>
            <a:off x="2743202" y="2311400"/>
            <a:ext cx="57467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smtClean="0">
                <a:latin typeface="Time nev roman"/>
              </a:rPr>
              <a:t>Môn : Toán</a:t>
            </a:r>
            <a:endParaRPr lang="en-US" sz="2800" b="1" i="1">
              <a:latin typeface="Time nev roman"/>
            </a:endParaRPr>
          </a:p>
        </p:txBody>
      </p:sp>
      <p:sp>
        <p:nvSpPr>
          <p:cNvPr id="8206" name="Rectangle 25"/>
          <p:cNvSpPr>
            <a:spLocks noChangeArrowheads="1"/>
          </p:cNvSpPr>
          <p:nvPr/>
        </p:nvSpPr>
        <p:spPr bwMode="auto">
          <a:xfrm>
            <a:off x="3549651" y="3162300"/>
            <a:ext cx="32575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FF0000"/>
                </a:solidFill>
                <a:latin typeface="Time nev roman"/>
              </a:rPr>
              <a:t>LỚP </a:t>
            </a:r>
            <a:r>
              <a:rPr lang="en-US" sz="2000" b="1" i="1" smtClean="0">
                <a:solidFill>
                  <a:srgbClr val="FF0000"/>
                </a:solidFill>
                <a:latin typeface="Time nev roman"/>
              </a:rPr>
              <a:t>1B</a:t>
            </a:r>
            <a:endParaRPr lang="en-US" sz="2000" b="1" i="1">
              <a:solidFill>
                <a:srgbClr val="FF0000"/>
              </a:solidFill>
              <a:latin typeface="Time nev roman"/>
            </a:endParaRPr>
          </a:p>
        </p:txBody>
      </p:sp>
    </p:spTree>
    <p:extLst>
      <p:ext uri="{BB962C8B-B14F-4D97-AF65-F5344CB8AC3E}">
        <p14:creationId xmlns:p14="http://schemas.microsoft.com/office/powerpoint/2010/main" val="49296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88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77211" fill="hold"/>
                                        <p:tgtEl>
                                          <p:spTgt spid="788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57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57"/>
                </p:tgtEl>
              </p:cMediaNode>
            </p:audio>
          </p:childTnLst>
        </p:cTn>
      </p:par>
    </p:tnLst>
    <p:bldLst>
      <p:bldP spid="78854" grpId="0"/>
      <p:bldP spid="78856" grpId="0" animBg="1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3215</TotalTime>
  <Words>378</Words>
  <Application>Microsoft Office PowerPoint</Application>
  <PresentationFormat>Custom</PresentationFormat>
  <Paragraphs>112</Paragraphs>
  <Slides>18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Microsoft</cp:lastModifiedBy>
  <cp:revision>345</cp:revision>
  <dcterms:created xsi:type="dcterms:W3CDTF">2018-04-24T17:14:44Z</dcterms:created>
  <dcterms:modified xsi:type="dcterms:W3CDTF">2020-12-11T01:27:09Z</dcterms:modified>
</cp:coreProperties>
</file>