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3"/>
  </p:notesMasterIdLst>
  <p:sldIdLst>
    <p:sldId id="373" r:id="rId2"/>
    <p:sldId id="374" r:id="rId3"/>
    <p:sldId id="356" r:id="rId4"/>
    <p:sldId id="335" r:id="rId5"/>
    <p:sldId id="366" r:id="rId6"/>
    <p:sldId id="367" r:id="rId7"/>
    <p:sldId id="362" r:id="rId8"/>
    <p:sldId id="368" r:id="rId9"/>
    <p:sldId id="363" r:id="rId10"/>
    <p:sldId id="364" r:id="rId11"/>
    <p:sldId id="35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71" autoAdjust="0"/>
  </p:normalViewPr>
  <p:slideViewPr>
    <p:cSldViewPr snapToGrid="0">
      <p:cViewPr>
        <p:scale>
          <a:sx n="100" d="100"/>
          <a:sy n="100" d="100"/>
        </p:scale>
        <p:origin x="-4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B1F61264-69EA-4A6C-BE77-D7EBB765A459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e\GA%20dien%20tu\Nguoi-Ve-Tham-Que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6ZRJQ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914400"/>
            <a:ext cx="701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676400" y="4572001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CC0066"/>
                </a:solidFill>
                <a:latin typeface="Time nev roman"/>
              </a:rPr>
              <a:t>Người dạy: Nguyễn Thị Minh Tâm</a:t>
            </a:r>
            <a:endParaRPr lang="en-US" sz="2800" b="1" i="1">
              <a:solidFill>
                <a:srgbClr val="CC0066"/>
              </a:solidFill>
              <a:latin typeface="Time nev roman"/>
            </a:endParaRPr>
          </a:p>
        </p:txBody>
      </p:sp>
      <p:pic>
        <p:nvPicPr>
          <p:cNvPr id="8196" name="Picture 10" descr="flower1_div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594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2914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  <p:pic>
        <p:nvPicPr>
          <p:cNvPr id="78857" name="Nguoi-Ve-Tham-Qu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10"/>
          <p:cNvSpPr>
            <a:spLocks noChangeArrowheads="1" noChangeShapeType="1" noTextEdit="1"/>
          </p:cNvSpPr>
          <p:nvPr/>
        </p:nvSpPr>
        <p:spPr bwMode="auto">
          <a:xfrm>
            <a:off x="1371600" y="1371600"/>
            <a:ext cx="624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8200" name="Picture 12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34830" y="5787496"/>
            <a:ext cx="178646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5"/>
          <p:cNvGrpSpPr>
            <a:grpSpLocks/>
          </p:cNvGrpSpPr>
          <p:nvPr/>
        </p:nvGrpSpPr>
        <p:grpSpPr bwMode="auto">
          <a:xfrm rot="10800000" flipH="1" flipV="1">
            <a:off x="0" y="0"/>
            <a:ext cx="2590800" cy="3200400"/>
            <a:chOff x="4224" y="3120"/>
            <a:chExt cx="1536" cy="1200"/>
          </a:xfrm>
        </p:grpSpPr>
        <p:pic>
          <p:nvPicPr>
            <p:cNvPr id="8212" name="Picture 6" descr="hoad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7" descr="hoad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8" descr="hoad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9" descr="hoad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10" descr="hoadong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2" name="Group 5"/>
          <p:cNvGrpSpPr>
            <a:grpSpLocks/>
          </p:cNvGrpSpPr>
          <p:nvPr/>
        </p:nvGrpSpPr>
        <p:grpSpPr bwMode="auto">
          <a:xfrm rot="10800000" flipV="1">
            <a:off x="6781800" y="0"/>
            <a:ext cx="2362200" cy="2667000"/>
            <a:chOff x="4224" y="3120"/>
            <a:chExt cx="1536" cy="1200"/>
          </a:xfrm>
        </p:grpSpPr>
        <p:pic>
          <p:nvPicPr>
            <p:cNvPr id="8207" name="Picture 6" descr="hoad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7" descr="hoad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8" descr="hoad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9" descr="hoad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10" descr="hoadong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3" name="Picture 31" descr="b3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62600"/>
            <a:ext cx="855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22"/>
          <p:cNvSpPr>
            <a:spLocks noChangeArrowheads="1"/>
          </p:cNvSpPr>
          <p:nvPr/>
        </p:nvSpPr>
        <p:spPr bwMode="auto">
          <a:xfrm>
            <a:off x="457200" y="1295401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3333FF"/>
                </a:solidFill>
                <a:latin typeface="Time nev roman"/>
              </a:rPr>
              <a:t>CHÀO MỪNG THẦY CÔ VỀ DỰ GIỜ THĂM LỚP</a:t>
            </a:r>
          </a:p>
        </p:txBody>
      </p:sp>
      <p:sp>
        <p:nvSpPr>
          <p:cNvPr id="8205" name="Rectangle 23"/>
          <p:cNvSpPr>
            <a:spLocks noChangeArrowheads="1"/>
          </p:cNvSpPr>
          <p:nvPr/>
        </p:nvSpPr>
        <p:spPr bwMode="auto">
          <a:xfrm>
            <a:off x="2057401" y="2311400"/>
            <a:ext cx="431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smtClean="0">
                <a:latin typeface="Time nev roman"/>
              </a:rPr>
              <a:t>Môn : Toán</a:t>
            </a:r>
            <a:endParaRPr lang="en-US" sz="2800" b="1" i="1">
              <a:latin typeface="Time nev roman"/>
            </a:endParaRPr>
          </a:p>
        </p:txBody>
      </p:sp>
      <p:sp>
        <p:nvSpPr>
          <p:cNvPr id="8206" name="Rectangle 25"/>
          <p:cNvSpPr>
            <a:spLocks noChangeArrowheads="1"/>
          </p:cNvSpPr>
          <p:nvPr/>
        </p:nvSpPr>
        <p:spPr bwMode="auto">
          <a:xfrm>
            <a:off x="2662238" y="3162300"/>
            <a:ext cx="2443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 nev roman"/>
              </a:rPr>
              <a:t>LỚP </a:t>
            </a:r>
            <a:r>
              <a:rPr lang="en-US" sz="2000" b="1" i="1" smtClean="0">
                <a:solidFill>
                  <a:srgbClr val="FF0000"/>
                </a:solidFill>
                <a:latin typeface="Time nev roman"/>
              </a:rPr>
              <a:t>1B</a:t>
            </a:r>
            <a:endParaRPr lang="en-US" sz="2000" b="1" i="1">
              <a:solidFill>
                <a:srgbClr val="FF0000"/>
              </a:solidFill>
              <a:latin typeface="Time nev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50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8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7211" fill="hold"/>
                                        <p:tgtEl>
                                          <p:spTgt spid="78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7"/>
                </p:tgtEl>
              </p:cMediaNode>
            </p:audio>
          </p:childTnLst>
        </p:cTn>
      </p:par>
    </p:tnLst>
    <p:bldLst>
      <p:bldP spid="78854" grpId="0"/>
      <p:bldP spid="788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524000" y="23845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Thứ </a:t>
            </a:r>
            <a:r>
              <a:rPr lang="en-US" smtClean="0"/>
              <a:t>tư</a:t>
            </a:r>
            <a:r>
              <a:rPr lang="en-US" smtClean="0"/>
              <a:t> </a:t>
            </a:r>
            <a:r>
              <a:rPr lang="en-US" smtClean="0"/>
              <a:t>ngày </a:t>
            </a:r>
            <a:r>
              <a:rPr lang="en-US" smtClean="0"/>
              <a:t>18 </a:t>
            </a:r>
            <a:r>
              <a:rPr lang="en-US" smtClean="0"/>
              <a:t>th</a:t>
            </a:r>
            <a:r>
              <a:rPr lang="vi-VN" smtClean="0"/>
              <a:t>áng 11 năm 2020</a:t>
            </a:r>
            <a:br>
              <a:rPr lang="vi-VN" smtClean="0"/>
            </a:br>
            <a:r>
              <a:rPr lang="vi-VN" u="sng" smtClean="0"/>
              <a:t>Toán</a:t>
            </a:r>
            <a:r>
              <a:rPr lang="vi-VN" smtClean="0"/>
              <a:t>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mtClean="0"/>
              <a:t>KTBC:</a:t>
            </a:r>
          </a:p>
          <a:p>
            <a:pPr marL="0" indent="0">
              <a:buNone/>
            </a:pPr>
            <a:r>
              <a:rPr lang="vi-VN" smtClean="0"/>
              <a:t>4 + 5 =</a:t>
            </a:r>
          </a:p>
          <a:p>
            <a:pPr marL="0" indent="0">
              <a:buNone/>
            </a:pPr>
            <a:r>
              <a:rPr lang="vi-VN" smtClean="0"/>
              <a:t>7 + 3 =</a:t>
            </a:r>
          </a:p>
        </p:txBody>
      </p:sp>
    </p:spTree>
    <p:extLst>
      <p:ext uri="{BB962C8B-B14F-4D97-AF65-F5344CB8AC3E}">
        <p14:creationId xmlns:p14="http://schemas.microsoft.com/office/powerpoint/2010/main" val="248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+ 8 = 9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+ 8 = 10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+ 7 = 10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/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59988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514724"/>
            <a:ext cx="103584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106&quot;&gt;&lt;object type=&quot;3&quot; unique_id=&quot;10109&quot;&gt;&lt;property id=&quot;20148&quot; value=&quot;5&quot;/&gt;&lt;property id=&quot;20300&quot; value=&quot;Slide 2&quot;/&gt;&lt;property id=&quot;20307&quot; value=&quot;356&quot;/&gt;&lt;/object&gt;&lt;object type=&quot;3&quot; unique_id=&quot;10110&quot;&gt;&lt;property id=&quot;20148&quot; value=&quot;5&quot;/&gt;&lt;property id=&quot;20300&quot; value=&quot;Slide 3&quot;/&gt;&lt;property id=&quot;20307&quot; value=&quot;335&quot;/&gt;&lt;/object&gt;&lt;object type=&quot;3&quot; unique_id=&quot;10111&quot;&gt;&lt;property id=&quot;20148&quot; value=&quot;5&quot;/&gt;&lt;property id=&quot;20300&quot; value=&quot;Slide 4&quot;/&gt;&lt;property id=&quot;20307&quot; value=&quot;366&quot;/&gt;&lt;/object&gt;&lt;object type=&quot;3&quot; unique_id=&quot;10112&quot;&gt;&lt;property id=&quot;20148&quot; value=&quot;5&quot;/&gt;&lt;property id=&quot;20300&quot; value=&quot;Slide 5&quot;/&gt;&lt;property id=&quot;20307&quot; value=&quot;367&quot;/&gt;&lt;/object&gt;&lt;object type=&quot;3&quot; unique_id=&quot;10113&quot;&gt;&lt;property id=&quot;20148&quot; value=&quot;5&quot;/&gt;&lt;property id=&quot;20300&quot; value=&quot;Slide 6&quot;/&gt;&lt;property id=&quot;20307&quot; value=&quot;362&quot;/&gt;&lt;/object&gt;&lt;object type=&quot;3&quot; unique_id=&quot;10114&quot;&gt;&lt;property id=&quot;20148&quot; value=&quot;5&quot;/&gt;&lt;property id=&quot;20300&quot; value=&quot;Slide 7&quot;/&gt;&lt;property id=&quot;20307&quot; value=&quot;368&quot;/&gt;&lt;/object&gt;&lt;object type=&quot;3&quot; unique_id=&quot;10115&quot;&gt;&lt;property id=&quot;20148&quot; value=&quot;5&quot;/&gt;&lt;property id=&quot;20300&quot; value=&quot;Slide 8&quot;/&gt;&lt;property id=&quot;20307&quot; value=&quot;363&quot;/&gt;&lt;/object&gt;&lt;object type=&quot;3&quot; unique_id=&quot;10116&quot;&gt;&lt;property id=&quot;20148&quot; value=&quot;5&quot;/&gt;&lt;property id=&quot;20300&quot; value=&quot;Slide 9&quot;/&gt;&lt;property id=&quot;20307&quot; value=&quot;364&quot;/&gt;&lt;/object&gt;&lt;object type=&quot;3&quot; unique_id=&quot;10117&quot;&gt;&lt;property id=&quot;20148&quot; value=&quot;5&quot;/&gt;&lt;property id=&quot;20300&quot; value=&quot;Slide 10&quot;/&gt;&lt;property id=&quot;20307&quot; value=&quot;359&quot;/&gt;&lt;/object&gt;&lt;object type=&quot;3&quot; unique_id=&quot;10479&quot;&gt;&lt;property id=&quot;20148&quot; value=&quot;5&quot;/&gt;&lt;property id=&quot;20300&quot; value=&quot;Slide 1&quot;/&gt;&lt;property id=&quot;20307&quot; value=&quot;370&quot;/&gt;&lt;/object&gt;&lt;/object&gt;&lt;object type=&quot;8&quot; unique_id=&quot;101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121</Words>
  <Application>Microsoft Office PowerPoint</Application>
  <PresentationFormat>On-screen Show (4:3)</PresentationFormat>
  <Paragraphs>35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Thứ tư ngày 18 tháng 11 năm 2020 Toán: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Microsoft</cp:lastModifiedBy>
  <cp:revision>248</cp:revision>
  <dcterms:created xsi:type="dcterms:W3CDTF">2020-08-07T01:41:03Z</dcterms:created>
  <dcterms:modified xsi:type="dcterms:W3CDTF">2020-11-18T02:20:52Z</dcterms:modified>
</cp:coreProperties>
</file>