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1"/>
  </p:notesMasterIdLst>
  <p:sldIdLst>
    <p:sldId id="272" r:id="rId3"/>
    <p:sldId id="257" r:id="rId4"/>
    <p:sldId id="285" r:id="rId5"/>
    <p:sldId id="288" r:id="rId6"/>
    <p:sldId id="284" r:id="rId7"/>
    <p:sldId id="259" r:id="rId8"/>
    <p:sldId id="291" r:id="rId9"/>
    <p:sldId id="286" r:id="rId10"/>
    <p:sldId id="292" r:id="rId11"/>
    <p:sldId id="266" r:id="rId12"/>
    <p:sldId id="267" r:id="rId13"/>
    <p:sldId id="268" r:id="rId14"/>
    <p:sldId id="287" r:id="rId15"/>
    <p:sldId id="278" r:id="rId16"/>
    <p:sldId id="270" r:id="rId17"/>
    <p:sldId id="294" r:id="rId18"/>
    <p:sldId id="290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C51"/>
    <a:srgbClr val="0B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>
      <p:cViewPr>
        <p:scale>
          <a:sx n="75" d="100"/>
          <a:sy n="75" d="100"/>
        </p:scale>
        <p:origin x="-1733" y="-6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99F2-345D-4B91-BE3E-39E073D41EF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DE5A-4E3A-46D7-B719-2D911640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7DE5A-4E3A-46D7-B719-2D911640F5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43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3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450651F-40D9-4497-96CB-F00AB1CBD986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3C87B-36D0-4576-8136-315B1074AF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D9F46-6F8F-47A6-B4D8-33D8CA1AA961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9119-2DF6-4FEE-B52D-E52DD84CF1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CC3B1-E6CB-4E5D-AC67-7274B685AD00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8705-1013-4BA8-902E-D066CD6FB0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7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B08FF-AA97-47BF-BB46-1C52A01B7988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ECAA-5EB0-452D-A701-E8BFFD138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14761-EED0-4646-906D-F04CAE890620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0E9F-5501-4577-9CE3-74031A91A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F3013-E39B-44B8-925B-6B383443C62B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9DBF-670E-4D17-829D-3FCDA0B924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B2480-D22B-4BE9-A958-43C80EA3FFEA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9E4F-C1CB-4663-8191-0090486560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A7EA3-7F8A-4C18-BA1E-AF5E913E0C33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B4F7-3294-4EDC-9371-A7F4F7A18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E81AC-DCE4-468F-8EAB-B616F664989A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EB45-CA8C-4690-8986-7D70591C5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19685-56F2-4BBB-A738-D7DC2733A297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F7DC-D77D-42AE-BAC2-9D037A17C7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86FD3-2F0A-4268-9D22-9EDEA5AE48C8}" type="datetimeFigureOut">
              <a:rPr lang="en-US">
                <a:solidFill>
                  <a:srgbClr val="FFFFFF"/>
                </a:solidFill>
              </a:rPr>
              <a:pPr/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838A-C9A4-4923-B7F1-A35409FED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9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9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7450"/>
            <a:ext cx="52578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251917">
            <a:off x="282575" y="595313"/>
            <a:ext cx="8250238" cy="16847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180" dirty="0">
                <a:solidFill>
                  <a:srgbClr val="FF0000"/>
                </a:solidFill>
                <a:effectLst>
                  <a:prstShdw prst="shdw17" dist="17961" dir="13500000">
                    <a:srgbClr val="999999"/>
                  </a:prstShdw>
                </a:effectLst>
                <a:cs typeface="Arial"/>
              </a:rPr>
              <a:t>KÍNH CHÀO QUÝ THẦY CÔ VỀ DỰ GIỜ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3124200" y="2057400"/>
            <a:ext cx="2895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8100" cap="rnd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MÔN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7620000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 </a:t>
            </a:r>
            <a:r>
              <a:rPr lang="en-US" sz="2000" b="1" i="1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 ÁNH PHƯƠNG</a:t>
            </a:r>
            <a:endParaRPr lang="en-US" sz="2000" b="1" i="1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486150"/>
            <a:ext cx="3352800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0000"/>
                </a:solidFill>
              </a:rPr>
              <a:t>Lớp1</a:t>
            </a:r>
            <a:r>
              <a:rPr lang="en-US" sz="6600" dirty="0" smtClean="0">
                <a:solidFill>
                  <a:srgbClr val="FFFFFF"/>
                </a:solidFill>
              </a:rPr>
              <a:t>              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3667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1"/>
            <a:ext cx="2819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ón đ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ù đ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9750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ắp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00965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hu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23825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oa v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1800"/>
            <a:ext cx="4876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409575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</a:rPr>
              <a:t>+ </a:t>
            </a:r>
            <a:r>
              <a:rPr lang="en-US" sz="3200" b="1" dirty="0" err="1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tìm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thêm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một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ảnh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khác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có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màu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vàng</a:t>
            </a:r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08585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857250"/>
            <a:ext cx="4010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xoà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3403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ướng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695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áo xanh 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05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oa màu xanh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323850"/>
            <a:ext cx="457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him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038350"/>
            <a:ext cx="459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62915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</a:rPr>
              <a:t>+ </a:t>
            </a:r>
            <a:r>
              <a:rPr lang="en-US" sz="3200" b="1" dirty="0" err="1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tìm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thêm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một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ảnh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khác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có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màu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xanh</a:t>
            </a:r>
            <a:r>
              <a:rPr lang="en-US" sz="3200" b="1" dirty="0">
                <a:solidFill>
                  <a:schemeClr val="tx2"/>
                </a:solidFill>
              </a:rPr>
              <a:t> lam ?</a:t>
            </a:r>
          </a:p>
        </p:txBody>
      </p:sp>
    </p:spTree>
    <p:extLst>
      <p:ext uri="{BB962C8B-B14F-4D97-AF65-F5344CB8AC3E}">
        <p14:creationId xmlns:p14="http://schemas.microsoft.com/office/powerpoint/2010/main" val="11403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á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411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ướm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350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0750"/>
            <a:ext cx="553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-1905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hoa hướng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050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ảnh 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3350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mặt trờ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95550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Thực hành.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+ Em hãy vẽ tranh và tô màu vào hình ảnh theo 3 màu cơ bản: ĐỎ, VÀNG,XANH LAM.</a:t>
            </a:r>
          </a:p>
        </p:txBody>
      </p:sp>
    </p:spTree>
    <p:extLst>
      <p:ext uri="{BB962C8B-B14F-4D97-AF65-F5344CB8AC3E}">
        <p14:creationId xmlns:p14="http://schemas.microsoft.com/office/powerpoint/2010/main" val="127582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257800" cy="971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1828801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448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17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75538" cy="257770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BÀI HỌC ĐẾN ĐÂY KẾT THÚC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KÍNH CHÚC QUÝ THẦY CÔ SỨC KHOẺ 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CHĂM NGOAN, HỌC GIỎI.</a:t>
            </a:r>
          </a:p>
        </p:txBody>
      </p:sp>
      <p:pic>
        <p:nvPicPr>
          <p:cNvPr id="19460" name="Picture 4" descr="Vo_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00450"/>
            <a:ext cx="23622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0442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222" y="1695703"/>
            <a:ext cx="87815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76164" y="1853439"/>
            <a:ext cx="6791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742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865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17004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6858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685801"/>
            <a:ext cx="8229600" cy="11757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604" y="571500"/>
            <a:ext cx="407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859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2870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14400" y="2724150"/>
            <a:ext cx="7696200" cy="2419350"/>
            <a:chOff x="1248" y="1200"/>
            <a:chExt cx="3456" cy="1488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248" y="1200"/>
              <a:ext cx="912" cy="14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544" y="1200"/>
              <a:ext cx="912" cy="14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FF00"/>
                </a:solidFill>
                <a:latin typeface=".Vn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792" y="1200"/>
              <a:ext cx="912" cy="14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66FF"/>
                </a:solidFill>
                <a:latin typeface=".VnArial" pitchFamily="34" charset="0"/>
              </a:endParaRPr>
            </a:p>
          </p:txBody>
        </p: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203835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 CƠ BẢN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584835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81200" y="1885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0" y="108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0" y="571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15" descr="20201116_130915_re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350"/>
            <a:ext cx="7086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3 màu cơ bản có trong tranh?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Ngoài ra em còn thấy có những màu nào khác?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40055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  <p:extLst>
      <p:ext uri="{BB962C8B-B14F-4D97-AF65-F5344CB8AC3E}">
        <p14:creationId xmlns:p14="http://schemas.microsoft.com/office/powerpoint/2010/main" val="40536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4" grpId="0" animBg="1"/>
      <p:bldP spid="206864" grpId="1" animBg="1"/>
      <p:bldP spid="206865" grpId="0" animBg="1"/>
      <p:bldP spid="206865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sống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5" descr="táo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55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oa đ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á đ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81200" y="1885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0" y="108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0" y="571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15" descr="20201116_130915_re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350"/>
            <a:ext cx="7086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3 màu cơ bản có trong tranh?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Ngoài ra em còn thấy có những màu nào khác?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40055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  <p:extLst>
      <p:ext uri="{BB962C8B-B14F-4D97-AF65-F5344CB8AC3E}">
        <p14:creationId xmlns:p14="http://schemas.microsoft.com/office/powerpoint/2010/main" val="40536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4" grpId="0" animBg="1"/>
      <p:bldP spid="206864" grpId="1" animBg="1"/>
      <p:bldP spid="206865" grpId="0" animBg="1"/>
      <p:bldP spid="206865" grpId="1" animBg="1"/>
      <p:bldP spid="8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294</Words>
  <Application>Microsoft Office PowerPoint</Application>
  <PresentationFormat>On-screen Show (16:9)</PresentationFormat>
  <Paragraphs>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Mountain Top</vt:lpstr>
      <vt:lpstr>Office Theme</vt:lpstr>
      <vt:lpstr>PowerPoint Presentation</vt:lpstr>
      <vt:lpstr>PowerPoint Presentation</vt:lpstr>
      <vt:lpstr>PowerPoint Presentation</vt:lpstr>
      <vt:lpstr>Trò chơi (Nghe thầy đọc thơ)</vt:lpstr>
      <vt:lpstr>Thứ ba ngày 12 tháng 12 năm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161</cp:revision>
  <dcterms:created xsi:type="dcterms:W3CDTF">2016-10-01T07:52:47Z</dcterms:created>
  <dcterms:modified xsi:type="dcterms:W3CDTF">2021-05-16T14:12:42Z</dcterms:modified>
</cp:coreProperties>
</file>