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  <p:sldMasterId id="2147483700" r:id="rId5"/>
    <p:sldMasterId id="2147483713" r:id="rId6"/>
    <p:sldMasterId id="2147483726" r:id="rId7"/>
    <p:sldMasterId id="2147483738" r:id="rId8"/>
  </p:sldMasterIdLst>
  <p:notesMasterIdLst>
    <p:notesMasterId r:id="rId18"/>
  </p:notesMasterIdLst>
  <p:sldIdLst>
    <p:sldId id="261" r:id="rId9"/>
    <p:sldId id="268" r:id="rId10"/>
    <p:sldId id="275" r:id="rId11"/>
    <p:sldId id="259" r:id="rId12"/>
    <p:sldId id="264" r:id="rId13"/>
    <p:sldId id="276" r:id="rId14"/>
    <p:sldId id="269" r:id="rId15"/>
    <p:sldId id="270" r:id="rId16"/>
    <p:sldId id="271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-2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44386-3AA8-4328-A55C-3D8581FD1A0A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12089-F605-4006-A272-85AAF878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49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836583D-2289-441D-BAD8-F381EC9E63F6}" type="slidenum">
              <a:rPr lang="en-US">
                <a:solidFill>
                  <a:prstClr val="black"/>
                </a:solidFill>
                <a:latin typeface="Arial" charset="0"/>
              </a:rPr>
              <a:pPr/>
              <a:t>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15B5-AE96-432C-92DF-3F1F0D2A263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1BB0-D9B8-419A-A8B9-F9ECAED3A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44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15B5-AE96-432C-92DF-3F1F0D2A263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1BB0-D9B8-419A-A8B9-F9ECAED3A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26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15B5-AE96-432C-92DF-3F1F0D2A263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1BB0-D9B8-419A-A8B9-F9ECAED3A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9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5A095CFF-768A-4A1B-9FAA-428D9DABFD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77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CFE46-0677-4DA6-8FB9-069A8EC447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03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166D7196-2E10-4099-BEB7-B21609ED53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09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00B53-9CAD-45F8-BA76-4DE327162F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35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3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DA5B0-661E-4367-9D17-2A63377ADA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46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E9D8D-C3B9-4532-83DC-976FB27139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29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528A4-A69B-446D-B127-E0A0BEF8E7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02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5"/>
            <a:ext cx="2743200" cy="871538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81B92-527B-4F21-AAB8-E5BD71FC22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5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15B5-AE96-432C-92DF-3F1F0D2A263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1BB0-D9B8-419A-A8B9-F9ECAED3A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64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831056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90" y="4019569"/>
            <a:ext cx="155575" cy="116681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4664887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4"/>
            <a:ext cx="609600" cy="273844"/>
          </a:xfrm>
        </p:spPr>
        <p:txBody>
          <a:bodyPr/>
          <a:lstStyle>
            <a:lvl1pPr>
              <a:defRPr/>
            </a:lvl1pPr>
          </a:lstStyle>
          <a:p>
            <a:fld id="{E4125DEB-8D1C-47E9-A694-4F9C64E4E4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52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0E65C-2FCA-4523-8D26-B303343716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88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ECC9B-2378-48E1-AC0B-CF6A714D91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79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80AF3-8B28-4C93-8952-E58B89173D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77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EDBFA-2BAC-4CC9-8C08-B00B8736F2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306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43E9C-498C-4823-BCD3-0565108EF4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94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753A4-432F-497F-BAF7-0D4A71322A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361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3013E-F0CA-4682-85C8-EE8313824C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94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7B020-3CEC-40F6-8175-1357066044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35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A5CA7-125A-42C5-A344-FE82DF1103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14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15B5-AE96-432C-92DF-3F1F0D2A263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1BB0-D9B8-419A-A8B9-F9ECAED3A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929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E602F-E618-4E59-B9F0-72AFFCE33D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2017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88953-C812-4A42-B4E5-FD0E7AB62F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2902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02857-E2B7-4BCE-8942-1A23D72D79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203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04D80-D47B-4841-BFC5-E70DB40E49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0385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6B307-E65A-4496-88F4-5E1FE35B54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965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7544E-9782-4925-84E0-BDA81AC1DFA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249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5D480-2BDB-4222-9B9E-6FBB28B522E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6913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4F400-CFAE-4DFF-B5D7-20BE8085A92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812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F59AF-E903-4BEB-A4F2-2057B4949D2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19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5B36D-67B1-4BB9-9C62-D60C5A158CA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904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15B5-AE96-432C-92DF-3F1F0D2A263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1BB0-D9B8-419A-A8B9-F9ECAED3A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437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F9096-1ECC-4DAC-9D80-710B36A6234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6012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33D0F-30CE-4E88-BE3E-341FF0DC956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4386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C214F-2924-492B-8DCE-E1AEA715E95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807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EE8A4-E782-4614-874B-C6761657009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518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A944A-E4BA-45E2-8A57-5896CEB969C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8354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7E6B4-6AFB-4372-AE32-E23A647C0C7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114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A64A2-2DA8-430E-8F08-76AF20A1524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1906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9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D0094-118E-48AD-B055-853D52E3885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402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9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9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3D50C-99D1-4E4A-BCA7-9F359AC2C87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601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E011A-FF5E-47CA-B25A-B25E854D04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8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15B5-AE96-432C-92DF-3F1F0D2A263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1BB0-D9B8-419A-A8B9-F9ECAED3A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886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58BDB-FCFE-4A21-958A-8835064B98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943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BE93D-24F8-4266-A7AF-D586817495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441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8F5F0-3123-4E8C-B513-91510A0AC4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963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53C36-017E-4A13-9D0E-BEB952BB11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438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E702B-2567-4D5A-9EBA-4D5B16BF14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4191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19EA6-AB60-4D58-AFBA-419AB509F5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748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E6ADB-5C76-44A5-9F14-665052CB8B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4900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8A1EA-3B85-4DB2-865A-6A3F2899EB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21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8C410-C966-41EB-9408-90B1B22114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0438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288A5-1151-4BEE-A460-478A479EAD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51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15B5-AE96-432C-92DF-3F1F0D2A263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1BB0-D9B8-419A-A8B9-F9ECAED3A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5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696D6-762F-449E-B466-C51794DAE8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611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103440"/>
            <a:ext cx="1588" cy="2276475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97807"/>
            <a:ext cx="7772400" cy="1073944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A7789-3499-4927-B756-984960A55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687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C840D-00E1-46F1-AB76-79F3B6CFD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963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6F892-C868-4B75-AA30-B3B4EAA4B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247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8750"/>
            <a:ext cx="40386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8750"/>
            <a:ext cx="40386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9F364-70F4-4BA5-BC74-C7941A4E3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261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2FF46-73D2-4D1C-B212-9C56156F6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456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DF58B-6592-4C5F-9017-17259B128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825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8B1B6-99CE-4AFA-AAA9-FACC2EBF5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638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F9023-9AED-48A4-9497-98A014EBF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617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40CCB-AF26-44C0-B1BA-BAF2F9FCD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0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15B5-AE96-432C-92DF-3F1F0D2A263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1BB0-D9B8-419A-A8B9-F9ECAED3A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687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26BC3-5A36-4649-9915-62D002E32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553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9077"/>
            <a:ext cx="2057400" cy="4295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9077"/>
            <a:ext cx="6019800" cy="4295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BC66C-DDE0-4BA4-AB4F-81C07CB7F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678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077"/>
            <a:ext cx="8229600" cy="1038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8750"/>
            <a:ext cx="40386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28750"/>
            <a:ext cx="40386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028950"/>
            <a:ext cx="40386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7DF4D-7C40-498C-B39F-CAA8C83BA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010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B7EB1-AD63-4043-9199-0359BC1EB7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107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0E40A-1CCA-4427-936F-C823B48ECB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4252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5AE3E-F15A-4CD8-9138-46E9D77395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84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C516C-33E6-4903-B038-B8D1A4D3CD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986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2FC58-C829-4E4D-97F8-BDD3A498F9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6125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99A46-A851-4F7D-A15F-3D2DAE34BE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9019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4F88A-7E24-4A2A-BB7B-2C32EB7E16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85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15B5-AE96-432C-92DF-3F1F0D2A263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1BB0-D9B8-419A-A8B9-F9ECAED3A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57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EB046-519B-4E81-959D-A3DB65797E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9019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75DA9-C5C0-407A-9DA6-E2BA56C63B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9769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C97C1-D55B-40DF-B05C-CC8C68760A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2585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A57D5-587D-460B-B1DE-B03E1CE2E19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545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B7EB1-AD63-4043-9199-0359BC1EB7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7342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0E40A-1CCA-4427-936F-C823B48ECB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351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5AE3E-F15A-4CD8-9138-46E9D77395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2912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C516C-33E6-4903-B038-B8D1A4D3CD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194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2FC58-C829-4E4D-97F8-BDD3A498F9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947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99A46-A851-4F7D-A15F-3D2DAE34BE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3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15B5-AE96-432C-92DF-3F1F0D2A263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1BB0-D9B8-419A-A8B9-F9ECAED3A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065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4F88A-7E24-4A2A-BB7B-2C32EB7E16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3364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EB046-519B-4E81-959D-A3DB65797E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2101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75DA9-C5C0-407A-9DA6-E2BA56C63B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4516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C97C1-D55B-40DF-B05C-CC8C68760A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6984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A57D5-587D-460B-B1DE-B03E1CE2E19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784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715B5-AE96-432C-92DF-3F1F0D2A263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C1BB0-D9B8-419A-A8B9-F9ECAED3A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25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950"/>
            <a:ext cx="9163050" cy="7810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953"/>
            <a:ext cx="4762500" cy="4786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52863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51373"/>
            <a:ext cx="8229600" cy="329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ahoma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4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Tahoma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4"/>
            <a:ext cx="762000" cy="273844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48E2AB-0B0F-4FCE-BADB-668A661C2FE2}" type="slidenum">
              <a:rPr lang="en-US"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Tahoma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152402"/>
            <a:ext cx="9180513" cy="485775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237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9A0D6A-3771-4E3A-8E15-839699591F8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38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CC99"/>
            </a:gs>
            <a:gs pos="100000">
              <a:srgbClr val="FF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C9EB8E-6C09-4F38-81BE-9357BAE54331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83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AB15D2-8DE7-4ADF-9CA2-0FAD65371B3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06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9077"/>
            <a:ext cx="82296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28750"/>
            <a:ext cx="8229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24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24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24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C89124-5C41-4038-B4EB-A8251DCC6D8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956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699E7A-61F6-41DA-BE69-7F87B36BFFC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699E7A-61F6-41DA-BE69-7F87B36BFFC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25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7"/>
          <p:cNvSpPr>
            <a:spLocks noChangeArrowheads="1" noChangeShapeType="1" noTextEdit="1"/>
          </p:cNvSpPr>
          <p:nvPr/>
        </p:nvSpPr>
        <p:spPr bwMode="auto">
          <a:xfrm>
            <a:off x="1333500" y="1200367"/>
            <a:ext cx="6553200" cy="49149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di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CHÀO MỪNG QUÝ THẦY CÔ GIÁO VỀ DỰ GIỜ</a:t>
            </a:r>
          </a:p>
        </p:txBody>
      </p:sp>
      <p:sp>
        <p:nvSpPr>
          <p:cNvPr id="6147" name="Text Box 29"/>
          <p:cNvSpPr txBox="1">
            <a:spLocks noChangeArrowheads="1"/>
          </p:cNvSpPr>
          <p:nvPr/>
        </p:nvSpPr>
        <p:spPr bwMode="auto">
          <a:xfrm>
            <a:off x="1531215" y="3663902"/>
            <a:ext cx="5852115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smtClean="0">
                <a:solidFill>
                  <a:srgbClr val="0000CC"/>
                </a:solidFill>
                <a:latin typeface="Times New Roman" pitchFamily="18" charset="0"/>
              </a:rPr>
              <a:t>     GIÁO </a:t>
            </a:r>
            <a:r>
              <a:rPr lang="en-US" sz="2200" b="1">
                <a:solidFill>
                  <a:srgbClr val="0000CC"/>
                </a:solidFill>
                <a:latin typeface="Times New Roman" pitchFamily="18" charset="0"/>
              </a:rPr>
              <a:t>VIÊN THỰC HIỆN: </a:t>
            </a:r>
            <a:r>
              <a:rPr lang="en-US" sz="2200" b="1" smtClean="0">
                <a:solidFill>
                  <a:srgbClr val="0000CC"/>
                </a:solidFill>
                <a:latin typeface="Times New Roman" pitchFamily="18" charset="0"/>
              </a:rPr>
              <a:t>ĐỖ THỊ HỒNG</a:t>
            </a:r>
            <a:endParaRPr lang="en-US" sz="2200" b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148" name="Text Box 30"/>
          <p:cNvSpPr txBox="1">
            <a:spLocks noChangeArrowheads="1"/>
          </p:cNvSpPr>
          <p:nvPr/>
        </p:nvSpPr>
        <p:spPr bwMode="auto">
          <a:xfrm>
            <a:off x="1410538" y="100013"/>
            <a:ext cx="6322949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CC"/>
                </a:solidFill>
                <a:latin typeface="Times New Roman" pitchFamily="18" charset="0"/>
              </a:rPr>
              <a:t>PHÒNG GIÁO DỤC VÀ ĐÀO TẠO </a:t>
            </a:r>
            <a:r>
              <a:rPr lang="en-US" sz="2000" b="1" smtClean="0">
                <a:solidFill>
                  <a:srgbClr val="0000CC"/>
                </a:solidFill>
                <a:latin typeface="Times New Roman" pitchFamily="18" charset="0"/>
              </a:rPr>
              <a:t>HUYỆN ĐẠI LỘC</a:t>
            </a:r>
            <a:endParaRPr lang="en-US" sz="2000" b="1">
              <a:solidFill>
                <a:srgbClr val="0000CC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CC"/>
                </a:solidFill>
                <a:latin typeface="Times New Roman" pitchFamily="18" charset="0"/>
              </a:rPr>
              <a:t>TRƯỜNG TIỂU HỌC </a:t>
            </a:r>
            <a:r>
              <a:rPr lang="en-US" sz="2000" b="1" smtClean="0">
                <a:solidFill>
                  <a:srgbClr val="0000CC"/>
                </a:solidFill>
                <a:latin typeface="Times New Roman" pitchFamily="18" charset="0"/>
              </a:rPr>
              <a:t>LÊ DẬT</a:t>
            </a:r>
            <a:endParaRPr lang="en-US" sz="2000" b="1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6149" name="Picture 13" descr="Bauern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5573"/>
            <a:ext cx="9144000" cy="71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3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6"/>
            <a:ext cx="1371600" cy="221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3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93552" y="3136702"/>
            <a:ext cx="280630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3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54480" y="339329"/>
            <a:ext cx="2255044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3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39100" y="2228851"/>
            <a:ext cx="1104900" cy="28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Box 1"/>
          <p:cNvSpPr txBox="1">
            <a:spLocks noChangeArrowheads="1"/>
          </p:cNvSpPr>
          <p:nvPr/>
        </p:nvSpPr>
        <p:spPr bwMode="auto">
          <a:xfrm>
            <a:off x="2514600" y="2589610"/>
            <a:ext cx="419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MÔN: ÂM </a:t>
            </a:r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NHẠC LỚP 3</a:t>
            </a:r>
            <a:endParaRPr lang="en-US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234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6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pic>
          <p:nvPicPr>
            <p:cNvPr id="3079" name="Picture 17" descr="hoatra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0"/>
              <a:ext cx="86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18" descr="j039574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0"/>
              <a:ext cx="321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9" descr="j039574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60" y="3984"/>
              <a:ext cx="345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20" descr="j039574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074" y="1866"/>
              <a:ext cx="2520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21" descr="j039574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369" y="1969"/>
              <a:ext cx="2400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22" descr="hoatra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216"/>
              <a:ext cx="86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23" descr="hoatra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56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24" descr="hoatra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3408"/>
              <a:ext cx="1056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23" name="WordArt 3"/>
          <p:cNvSpPr>
            <a:spLocks noChangeArrowheads="1" noChangeShapeType="1" noTextEdit="1"/>
          </p:cNvSpPr>
          <p:nvPr/>
        </p:nvSpPr>
        <p:spPr bwMode="auto">
          <a:xfrm>
            <a:off x="2819400" y="1314450"/>
            <a:ext cx="3352800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kern="10">
              <a:solidFill>
                <a:srgbClr val="0000CC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1439880" y="3838575"/>
            <a:ext cx="6188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866900" y="346723"/>
            <a:ext cx="6248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ba ngày 6 tháng 4 năm 2021</a:t>
            </a:r>
          </a:p>
          <a:p>
            <a:pPr lvl="0"/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3200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Âm nhạc</a:t>
            </a:r>
          </a:p>
        </p:txBody>
      </p:sp>
      <p:sp>
        <p:nvSpPr>
          <p:cNvPr id="16" name="Oval 15"/>
          <p:cNvSpPr/>
          <p:nvPr/>
        </p:nvSpPr>
        <p:spPr>
          <a:xfrm>
            <a:off x="845915" y="1771650"/>
            <a:ext cx="3962400" cy="800100"/>
          </a:xfrm>
          <a:prstGeom prst="ellipse">
            <a:avLst/>
          </a:prstGeom>
          <a:solidFill>
            <a:srgbClr val="0070C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Khởi động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5400" y="2837631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 chơi: Nghe giai điệu đoán tên bài hát.</a:t>
            </a:r>
          </a:p>
        </p:txBody>
      </p:sp>
    </p:spTree>
    <p:extLst>
      <p:ext uri="{BB962C8B-B14F-4D97-AF65-F5344CB8AC3E}">
        <p14:creationId xmlns:p14="http://schemas.microsoft.com/office/powerpoint/2010/main" val="3553644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animBg="1"/>
      <p:bldP spid="133124" grpId="0"/>
      <p:bldP spid="16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133350"/>
            <a:ext cx="5943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ba ngày 6 tháng 4 năm 2021</a:t>
            </a:r>
          </a:p>
          <a:p>
            <a:pPr lvl="0"/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200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Âm nhạc</a:t>
            </a:r>
            <a:endParaRPr lang="en-US" sz="3200" u="sng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8700" y="1232926"/>
            <a:ext cx="7848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 28:- Ôn tập bài hát Tiếng hát bạn bè mình</a:t>
            </a:r>
          </a:p>
          <a:p>
            <a:pPr lvl="0"/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Nhạc và lời: Lê Hoàng Minh</a:t>
            </a:r>
          </a:p>
          <a:p>
            <a:pPr lvl="0"/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- Tập kẻ khuông nhạc và viết khóa son</a:t>
            </a:r>
          </a:p>
        </p:txBody>
      </p:sp>
      <p:pic>
        <p:nvPicPr>
          <p:cNvPr id="6" name="Picture 24" descr="729747d8za2kbusq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790950"/>
            <a:ext cx="1828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49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" y="0"/>
            <a:ext cx="9143999" cy="51435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06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12"/>
          <p:cNvSpPr txBox="1">
            <a:spLocks noChangeArrowheads="1"/>
          </p:cNvSpPr>
          <p:nvPr/>
        </p:nvSpPr>
        <p:spPr bwMode="auto">
          <a:xfrm>
            <a:off x="1371600" y="78359"/>
            <a:ext cx="678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  <a:latin typeface=".VnArial" pitchFamily="34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 kết hợp gõ đệm theo tiết tấu lời ca.</a:t>
            </a:r>
          </a:p>
        </p:txBody>
      </p:sp>
      <p:sp>
        <p:nvSpPr>
          <p:cNvPr id="162844" name="Text Box 28"/>
          <p:cNvSpPr txBox="1">
            <a:spLocks noChangeArrowheads="1"/>
          </p:cNvSpPr>
          <p:nvPr/>
        </p:nvSpPr>
        <p:spPr bwMode="auto">
          <a:xfrm>
            <a:off x="1203767" y="647858"/>
            <a:ext cx="8058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 không gian bay bay / một hành tinh thân ái.</a:t>
            </a:r>
          </a:p>
        </p:txBody>
      </p:sp>
      <p:sp>
        <p:nvSpPr>
          <p:cNvPr id="162845" name="Text Box 29"/>
          <p:cNvSpPr txBox="1">
            <a:spLocks noChangeArrowheads="1"/>
          </p:cNvSpPr>
          <p:nvPr/>
        </p:nvSpPr>
        <p:spPr bwMode="auto">
          <a:xfrm>
            <a:off x="1171122" y="1180765"/>
            <a:ext cx="8285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EA"/>
                </a:solidFill>
                <a:latin typeface=".VnArial" pitchFamily="34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 lời mẹ ru con / bình yên / giấc say.</a:t>
            </a:r>
          </a:p>
        </p:txBody>
      </p:sp>
      <p:sp>
        <p:nvSpPr>
          <p:cNvPr id="162846" name="Text Box 30"/>
          <p:cNvSpPr txBox="1">
            <a:spLocks noChangeArrowheads="1"/>
          </p:cNvSpPr>
          <p:nvPr/>
        </p:nvSpPr>
        <p:spPr bwMode="auto">
          <a:xfrm>
            <a:off x="1239410" y="1714509"/>
            <a:ext cx="7840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 đàn chim tung cánh / đón mây trời hiền lành.</a:t>
            </a:r>
          </a:p>
        </p:txBody>
      </p:sp>
      <p:sp>
        <p:nvSpPr>
          <p:cNvPr id="162847" name="Text Box 31"/>
          <p:cNvSpPr txBox="1">
            <a:spLocks noChangeArrowheads="1"/>
          </p:cNvSpPr>
          <p:nvPr/>
        </p:nvSpPr>
        <p:spPr bwMode="auto">
          <a:xfrm>
            <a:off x="1248073" y="2316927"/>
            <a:ext cx="7080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 chồi non thắm xanh / lâu bền / lá cành</a:t>
            </a:r>
            <a:r>
              <a:rPr lang="en-US" sz="2400" b="1" smtClean="0">
                <a:solidFill>
                  <a:srgbClr val="002060"/>
                </a:solidFill>
                <a:latin typeface=".VnArial" pitchFamily="34" charset="0"/>
              </a:rPr>
              <a:t>.</a:t>
            </a:r>
          </a:p>
        </p:txBody>
      </p:sp>
      <p:sp>
        <p:nvSpPr>
          <p:cNvPr id="162848" name="Text Box 32"/>
          <p:cNvSpPr txBox="1">
            <a:spLocks noChangeArrowheads="1"/>
          </p:cNvSpPr>
          <p:nvPr/>
        </p:nvSpPr>
        <p:spPr bwMode="auto">
          <a:xfrm>
            <a:off x="1239417" y="2783066"/>
            <a:ext cx="7229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lên cao lên cao / loài bồ câu trắng tinh</a:t>
            </a:r>
            <a:r>
              <a:rPr lang="en-US" sz="2400" b="1" smtClean="0">
                <a:solidFill>
                  <a:srgbClr val="002060"/>
                </a:solidFill>
                <a:latin typeface=".VnArial" pitchFamily="34" charset="0"/>
              </a:rPr>
              <a:t>.</a:t>
            </a:r>
          </a:p>
        </p:txBody>
      </p:sp>
      <p:sp>
        <p:nvSpPr>
          <p:cNvPr id="162849" name="Text Box 33"/>
          <p:cNvSpPr txBox="1">
            <a:spLocks noChangeArrowheads="1"/>
          </p:cNvSpPr>
          <p:nvPr/>
        </p:nvSpPr>
        <p:spPr bwMode="auto">
          <a:xfrm>
            <a:off x="1131947" y="3286166"/>
            <a:ext cx="7080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EA"/>
                </a:solidFill>
                <a:latin typeface=".VnArial" pitchFamily="34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 xôn xao xôn xao / tiếng hát bạn bè mình.</a:t>
            </a:r>
            <a:endParaRPr lang="en-US" sz="2400" b="1" smtClean="0">
              <a:solidFill>
                <a:srgbClr val="002060"/>
              </a:solidFill>
              <a:latin typeface=".VnArial" pitchFamily="34" charset="0"/>
            </a:endParaRPr>
          </a:p>
        </p:txBody>
      </p:sp>
      <p:sp>
        <p:nvSpPr>
          <p:cNvPr id="162850" name="Text Box 34"/>
          <p:cNvSpPr txBox="1">
            <a:spLocks noChangeArrowheads="1"/>
          </p:cNvSpPr>
          <p:nvPr/>
        </p:nvSpPr>
        <p:spPr bwMode="auto">
          <a:xfrm>
            <a:off x="1085850" y="3816098"/>
            <a:ext cx="8058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EA"/>
                </a:solidFill>
                <a:latin typeface=".VnArial" pitchFamily="34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 thương nhau bên nhau / loài người tay nắm tay.</a:t>
            </a:r>
            <a:endParaRPr lang="en-US" sz="2400" b="1" smtClean="0">
              <a:solidFill>
                <a:srgbClr val="002060"/>
              </a:solidFill>
              <a:latin typeface=".VnArial" pitchFamily="34" charset="0"/>
            </a:endParaRPr>
          </a:p>
        </p:txBody>
      </p:sp>
      <p:sp>
        <p:nvSpPr>
          <p:cNvPr id="162851" name="Text Box 35"/>
          <p:cNvSpPr txBox="1">
            <a:spLocks noChangeArrowheads="1"/>
          </p:cNvSpPr>
          <p:nvPr/>
        </p:nvSpPr>
        <p:spPr bwMode="auto">
          <a:xfrm>
            <a:off x="1199576" y="4359858"/>
            <a:ext cx="7080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 em thơ tương lai / ngát xanh hành tinh này</a:t>
            </a:r>
            <a:r>
              <a:rPr lang="en-US" sz="2400" b="1" smtClean="0">
                <a:solidFill>
                  <a:srgbClr val="002060"/>
                </a:solidFill>
                <a:latin typeface=".VnArial" pitchFamily="34" charset="0"/>
              </a:rPr>
              <a:t>.</a:t>
            </a:r>
          </a:p>
        </p:txBody>
      </p:sp>
      <p:sp>
        <p:nvSpPr>
          <p:cNvPr id="162852" name="Text Box 36"/>
          <p:cNvSpPr txBox="1">
            <a:spLocks noChangeArrowheads="1"/>
          </p:cNvSpPr>
          <p:nvPr/>
        </p:nvSpPr>
        <p:spPr bwMode="auto">
          <a:xfrm>
            <a:off x="1171138" y="966357"/>
            <a:ext cx="7610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70C0"/>
                </a:solidFill>
                <a:latin typeface=".VnArial" pitchFamily="34" charset="0"/>
              </a:rPr>
              <a:t>    x         x           x       x      x        x       x        x        x     x</a:t>
            </a:r>
          </a:p>
        </p:txBody>
      </p:sp>
      <p:sp>
        <p:nvSpPr>
          <p:cNvPr id="162854" name="Text Box 38"/>
          <p:cNvSpPr txBox="1">
            <a:spLocks noChangeArrowheads="1"/>
          </p:cNvSpPr>
          <p:nvPr/>
        </p:nvSpPr>
        <p:spPr bwMode="auto">
          <a:xfrm>
            <a:off x="1170581" y="1514446"/>
            <a:ext cx="6778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70C0"/>
                </a:solidFill>
                <a:latin typeface=".VnArial" pitchFamily="34" charset="0"/>
              </a:rPr>
              <a:t>     x     x    x    x     x      x         x        x      x</a:t>
            </a:r>
          </a:p>
        </p:txBody>
      </p:sp>
      <p:sp>
        <p:nvSpPr>
          <p:cNvPr id="162855" name="Text Box 39"/>
          <p:cNvSpPr txBox="1">
            <a:spLocks noChangeArrowheads="1"/>
          </p:cNvSpPr>
          <p:nvPr/>
        </p:nvSpPr>
        <p:spPr bwMode="auto">
          <a:xfrm>
            <a:off x="1179863" y="2021231"/>
            <a:ext cx="822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70C0"/>
                </a:solidFill>
                <a:latin typeface=".VnArial" pitchFamily="34" charset="0"/>
              </a:rPr>
              <a:t>  x       x        x        x         x       x       x      x       x       x</a:t>
            </a:r>
          </a:p>
        </p:txBody>
      </p:sp>
      <p:sp>
        <p:nvSpPr>
          <p:cNvPr id="162856" name="Text Box 40"/>
          <p:cNvSpPr txBox="1">
            <a:spLocks noChangeArrowheads="1"/>
          </p:cNvSpPr>
          <p:nvPr/>
        </p:nvSpPr>
        <p:spPr bwMode="auto">
          <a:xfrm>
            <a:off x="1131947" y="2571751"/>
            <a:ext cx="6554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70C0"/>
                </a:solidFill>
                <a:latin typeface=".VnArial" pitchFamily="34" charset="0"/>
              </a:rPr>
              <a:t>   x        x       x       x        x          x     x        x    x</a:t>
            </a:r>
          </a:p>
        </p:txBody>
      </p:sp>
      <p:sp>
        <p:nvSpPr>
          <p:cNvPr id="162857" name="Text Box 41"/>
          <p:cNvSpPr txBox="1">
            <a:spLocks noChangeArrowheads="1"/>
          </p:cNvSpPr>
          <p:nvPr/>
        </p:nvSpPr>
        <p:spPr bwMode="auto">
          <a:xfrm>
            <a:off x="1183782" y="3081761"/>
            <a:ext cx="65516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70C0"/>
                </a:solidFill>
                <a:latin typeface=".VnArial" pitchFamily="34" charset="0"/>
              </a:rPr>
              <a:t>    x       x     x     x     x      x      x    x       x        x</a:t>
            </a:r>
          </a:p>
        </p:txBody>
      </p:sp>
      <p:sp>
        <p:nvSpPr>
          <p:cNvPr id="162858" name="Text Box 42"/>
          <p:cNvSpPr txBox="1">
            <a:spLocks noChangeArrowheads="1"/>
          </p:cNvSpPr>
          <p:nvPr/>
        </p:nvSpPr>
        <p:spPr bwMode="auto">
          <a:xfrm>
            <a:off x="1017446" y="3616036"/>
            <a:ext cx="7229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70C0"/>
                </a:solidFill>
                <a:latin typeface=".VnArial" pitchFamily="34" charset="0"/>
              </a:rPr>
              <a:t>      x       x      x     x      x        x       x      x     x      x</a:t>
            </a:r>
          </a:p>
        </p:txBody>
      </p:sp>
      <p:sp>
        <p:nvSpPr>
          <p:cNvPr id="162859" name="Text Box 43"/>
          <p:cNvSpPr txBox="1">
            <a:spLocks noChangeArrowheads="1"/>
          </p:cNvSpPr>
          <p:nvPr/>
        </p:nvSpPr>
        <p:spPr bwMode="auto">
          <a:xfrm>
            <a:off x="1023049" y="4114801"/>
            <a:ext cx="78327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70C0"/>
                </a:solidFill>
                <a:latin typeface=".VnArial" pitchFamily="34" charset="0"/>
              </a:rPr>
              <a:t>    x          x          x        x        x          x        x      x       x      x</a:t>
            </a:r>
          </a:p>
        </p:txBody>
      </p:sp>
      <p:sp>
        <p:nvSpPr>
          <p:cNvPr id="162860" name="Text Box 44"/>
          <p:cNvSpPr txBox="1">
            <a:spLocks noChangeArrowheads="1"/>
          </p:cNvSpPr>
          <p:nvPr/>
        </p:nvSpPr>
        <p:spPr bwMode="auto">
          <a:xfrm>
            <a:off x="1158733" y="4629151"/>
            <a:ext cx="7088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EA"/>
                </a:solidFill>
                <a:latin typeface=".VnArial" pitchFamily="34" charset="0"/>
              </a:rPr>
              <a:t>   </a:t>
            </a:r>
            <a:r>
              <a:rPr lang="en-US" sz="2000" b="1" smtClean="0">
                <a:solidFill>
                  <a:srgbClr val="0070C0"/>
                </a:solidFill>
                <a:latin typeface=".VnArial" pitchFamily="34" charset="0"/>
              </a:rPr>
              <a:t>x      x     x      x        x        x        x         x        x     x</a:t>
            </a:r>
          </a:p>
        </p:txBody>
      </p:sp>
      <p:pic>
        <p:nvPicPr>
          <p:cNvPr id="10261" name="Picture 45" descr="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10"/>
            <a:ext cx="1276350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46" descr="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71460"/>
            <a:ext cx="1276350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304800" y="171450"/>
            <a:ext cx="914400" cy="628650"/>
            <a:chOff x="192" y="144"/>
            <a:chExt cx="1008" cy="912"/>
          </a:xfrm>
        </p:grpSpPr>
        <p:sp>
          <p:nvSpPr>
            <p:cNvPr id="10264" name="Oval 48"/>
            <p:cNvSpPr>
              <a:spLocks noChangeArrowheads="1"/>
            </p:cNvSpPr>
            <p:nvPr/>
          </p:nvSpPr>
          <p:spPr bwMode="auto">
            <a:xfrm>
              <a:off x="192" y="144"/>
              <a:ext cx="1008" cy="9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pic>
          <p:nvPicPr>
            <p:cNvPr id="10265" name="Picture 5" descr="meo2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44"/>
              <a:ext cx="1008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6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245" y="528"/>
              <a:ext cx="902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0">
                  <a:ln w="9525">
                    <a:solidFill>
                      <a:srgbClr val="333399"/>
                    </a:solidFill>
                    <a:round/>
                    <a:headEnd/>
                    <a:tailEnd/>
                  </a:ln>
                  <a:solidFill>
                    <a:srgbClr val="0000EA"/>
                  </a:solidFill>
                  <a:effectLst>
                    <a:outerShdw dist="107763" dir="2700000" algn="ctr" rotWithShape="0">
                      <a:srgbClr val="868686">
                        <a:alpha val="50000"/>
                      </a:srgbClr>
                    </a:outerShdw>
                  </a:effectLst>
                  <a:latin typeface=".VnCooperH"/>
                </a:rPr>
                <a:t>©m nh¹c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0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2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2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2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6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2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2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2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2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2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62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2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2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62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2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2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62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2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2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6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2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2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6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2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2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2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2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2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2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2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2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2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2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2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2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2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2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2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44" grpId="0"/>
      <p:bldP spid="162845" grpId="0"/>
      <p:bldP spid="162846" grpId="0"/>
      <p:bldP spid="162847" grpId="0"/>
      <p:bldP spid="162848" grpId="0"/>
      <p:bldP spid="162849" grpId="0"/>
      <p:bldP spid="162850" grpId="0"/>
      <p:bldP spid="162851" grpId="0"/>
      <p:bldP spid="162852" grpId="0"/>
      <p:bldP spid="162854" grpId="0"/>
      <p:bldP spid="162855" grpId="0"/>
      <p:bldP spid="162856" grpId="0"/>
      <p:bldP spid="162857" grpId="0"/>
      <p:bldP spid="162858" grpId="0"/>
      <p:bldP spid="162859" grpId="0"/>
      <p:bldP spid="1628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33350"/>
            <a:ext cx="6057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ba ngày 6 tháng 4 năm 2021</a:t>
            </a:r>
          </a:p>
          <a:p>
            <a:pPr lvl="0"/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200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Âm nhạc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62545" y="135255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Hát kết hợp vận động phụ họa.</a:t>
            </a:r>
            <a:endParaRPr lang="en-US" sz="32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38351"/>
            <a:ext cx="631074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usic"/>
          <p:cNvSpPr>
            <a:spLocks noEditPoints="1" noChangeArrowheads="1"/>
          </p:cNvSpPr>
          <p:nvPr/>
        </p:nvSpPr>
        <p:spPr bwMode="auto">
          <a:xfrm>
            <a:off x="533400" y="1352550"/>
            <a:ext cx="609600" cy="45720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Music"/>
          <p:cNvSpPr>
            <a:spLocks noEditPoints="1" noChangeArrowheads="1"/>
          </p:cNvSpPr>
          <p:nvPr/>
        </p:nvSpPr>
        <p:spPr bwMode="auto">
          <a:xfrm>
            <a:off x="8077200" y="1335171"/>
            <a:ext cx="685800" cy="62865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86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8" descr="HMEDEV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669"/>
            <a:ext cx="9144000" cy="514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630382" y="947051"/>
            <a:ext cx="838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b="1" i="1" smtClean="0">
                <a:solidFill>
                  <a:srgbClr val="000000"/>
                </a:solidFill>
                <a:latin typeface="Arial" charset="0"/>
              </a:rPr>
              <a:t>        </a:t>
            </a: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- 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kẻ khuông nhạc và viết khoá Son.</a:t>
            </a:r>
          </a:p>
        </p:txBody>
      </p:sp>
      <p:sp>
        <p:nvSpPr>
          <p:cNvPr id="112651" name="Line 11"/>
          <p:cNvSpPr>
            <a:spLocks noChangeShapeType="1"/>
          </p:cNvSpPr>
          <p:nvPr/>
        </p:nvSpPr>
        <p:spPr bwMode="auto">
          <a:xfrm>
            <a:off x="1066800" y="1657353"/>
            <a:ext cx="42672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12652" name="Line 12"/>
          <p:cNvSpPr>
            <a:spLocks noChangeShapeType="1"/>
          </p:cNvSpPr>
          <p:nvPr/>
        </p:nvSpPr>
        <p:spPr bwMode="auto">
          <a:xfrm>
            <a:off x="1066800" y="1962150"/>
            <a:ext cx="42672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12653" name="Line 13"/>
          <p:cNvSpPr>
            <a:spLocks noChangeShapeType="1"/>
          </p:cNvSpPr>
          <p:nvPr/>
        </p:nvSpPr>
        <p:spPr bwMode="auto">
          <a:xfrm>
            <a:off x="1066800" y="2266950"/>
            <a:ext cx="42672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12654" name="Line 14"/>
          <p:cNvSpPr>
            <a:spLocks noChangeShapeType="1"/>
          </p:cNvSpPr>
          <p:nvPr/>
        </p:nvSpPr>
        <p:spPr bwMode="auto">
          <a:xfrm>
            <a:off x="1066800" y="2571750"/>
            <a:ext cx="42672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12655" name="Line 15"/>
          <p:cNvSpPr>
            <a:spLocks noChangeShapeType="1"/>
          </p:cNvSpPr>
          <p:nvPr/>
        </p:nvSpPr>
        <p:spPr bwMode="auto">
          <a:xfrm>
            <a:off x="1066800" y="2845821"/>
            <a:ext cx="42672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12656" name="Line 16"/>
          <p:cNvSpPr>
            <a:spLocks noChangeShapeType="1"/>
          </p:cNvSpPr>
          <p:nvPr/>
        </p:nvSpPr>
        <p:spPr bwMode="auto">
          <a:xfrm>
            <a:off x="5410200" y="1657353"/>
            <a:ext cx="4572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12657" name="Line 17"/>
          <p:cNvSpPr>
            <a:spLocks noChangeShapeType="1"/>
          </p:cNvSpPr>
          <p:nvPr/>
        </p:nvSpPr>
        <p:spPr bwMode="auto">
          <a:xfrm>
            <a:off x="5410200" y="1968106"/>
            <a:ext cx="4572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12658" name="Line 18"/>
          <p:cNvSpPr>
            <a:spLocks noChangeShapeType="1"/>
          </p:cNvSpPr>
          <p:nvPr/>
        </p:nvSpPr>
        <p:spPr bwMode="auto">
          <a:xfrm>
            <a:off x="5410200" y="2266950"/>
            <a:ext cx="4572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12659" name="Line 19"/>
          <p:cNvSpPr>
            <a:spLocks noChangeShapeType="1"/>
          </p:cNvSpPr>
          <p:nvPr/>
        </p:nvSpPr>
        <p:spPr bwMode="auto">
          <a:xfrm>
            <a:off x="5420591" y="2576186"/>
            <a:ext cx="4572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12660" name="Line 20"/>
          <p:cNvSpPr>
            <a:spLocks noChangeShapeType="1"/>
          </p:cNvSpPr>
          <p:nvPr/>
        </p:nvSpPr>
        <p:spPr bwMode="auto">
          <a:xfrm>
            <a:off x="5420591" y="2845821"/>
            <a:ext cx="4572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12661" name="Text Box 21"/>
          <p:cNvSpPr txBox="1">
            <a:spLocks noChangeArrowheads="1"/>
          </p:cNvSpPr>
          <p:nvPr/>
        </p:nvSpPr>
        <p:spPr bwMode="auto">
          <a:xfrm>
            <a:off x="5974773" y="1777484"/>
            <a:ext cx="106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Dòng 4</a:t>
            </a:r>
          </a:p>
        </p:txBody>
      </p:sp>
      <p:sp>
        <p:nvSpPr>
          <p:cNvPr id="112662" name="Text Box 22"/>
          <p:cNvSpPr txBox="1">
            <a:spLocks noChangeArrowheads="1"/>
          </p:cNvSpPr>
          <p:nvPr/>
        </p:nvSpPr>
        <p:spPr bwMode="auto">
          <a:xfrm>
            <a:off x="5988627" y="2062344"/>
            <a:ext cx="106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Dòng 3</a:t>
            </a:r>
          </a:p>
        </p:txBody>
      </p:sp>
      <p:sp>
        <p:nvSpPr>
          <p:cNvPr id="112663" name="Text Box 23"/>
          <p:cNvSpPr txBox="1">
            <a:spLocks noChangeArrowheads="1"/>
          </p:cNvSpPr>
          <p:nvPr/>
        </p:nvSpPr>
        <p:spPr bwMode="auto">
          <a:xfrm>
            <a:off x="5988627" y="2387084"/>
            <a:ext cx="106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Dòng 2</a:t>
            </a:r>
          </a:p>
        </p:txBody>
      </p:sp>
      <p:sp>
        <p:nvSpPr>
          <p:cNvPr id="112664" name="Text Box 24"/>
          <p:cNvSpPr txBox="1">
            <a:spLocks noChangeArrowheads="1"/>
          </p:cNvSpPr>
          <p:nvPr/>
        </p:nvSpPr>
        <p:spPr bwMode="auto">
          <a:xfrm>
            <a:off x="5974773" y="2636046"/>
            <a:ext cx="106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Dòng 1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512892" y="1657370"/>
            <a:ext cx="1092201" cy="1241821"/>
            <a:chOff x="2201" y="2352"/>
            <a:chExt cx="688" cy="1043"/>
          </a:xfrm>
        </p:grpSpPr>
        <p:sp>
          <p:nvSpPr>
            <p:cNvPr id="10262" name="Text Box 26"/>
            <p:cNvSpPr txBox="1">
              <a:spLocks noChangeArrowheads="1"/>
            </p:cNvSpPr>
            <p:nvPr/>
          </p:nvSpPr>
          <p:spPr bwMode="auto">
            <a:xfrm>
              <a:off x="2201" y="2352"/>
              <a:ext cx="67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  <a:latin typeface="Arial" charset="0"/>
                </a:rPr>
                <a:t>Khe 4</a:t>
              </a:r>
            </a:p>
          </p:txBody>
        </p:sp>
        <p:sp>
          <p:nvSpPr>
            <p:cNvPr id="10263" name="Text Box 27"/>
            <p:cNvSpPr txBox="1">
              <a:spLocks noChangeArrowheads="1"/>
            </p:cNvSpPr>
            <p:nvPr/>
          </p:nvSpPr>
          <p:spPr bwMode="auto">
            <a:xfrm>
              <a:off x="2210" y="2613"/>
              <a:ext cx="67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  <a:latin typeface="Arial" charset="0"/>
                </a:rPr>
                <a:t>Khe 3</a:t>
              </a:r>
            </a:p>
          </p:txBody>
        </p:sp>
        <p:sp>
          <p:nvSpPr>
            <p:cNvPr id="10264" name="Text Box 28"/>
            <p:cNvSpPr txBox="1">
              <a:spLocks noChangeArrowheads="1"/>
            </p:cNvSpPr>
            <p:nvPr/>
          </p:nvSpPr>
          <p:spPr bwMode="auto">
            <a:xfrm>
              <a:off x="2217" y="2864"/>
              <a:ext cx="67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  <a:latin typeface="Arial" charset="0"/>
                </a:rPr>
                <a:t>Khe 2</a:t>
              </a:r>
            </a:p>
          </p:txBody>
        </p:sp>
        <p:sp>
          <p:nvSpPr>
            <p:cNvPr id="10265" name="Text Box 29"/>
            <p:cNvSpPr txBox="1">
              <a:spLocks noChangeArrowheads="1"/>
            </p:cNvSpPr>
            <p:nvPr/>
          </p:nvSpPr>
          <p:spPr bwMode="auto">
            <a:xfrm>
              <a:off x="2205" y="3085"/>
              <a:ext cx="67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  <a:latin typeface="Arial" charset="0"/>
                </a:rPr>
                <a:t>Khe 1</a:t>
              </a:r>
            </a:p>
          </p:txBody>
        </p:sp>
      </p:grpSp>
      <p:sp>
        <p:nvSpPr>
          <p:cNvPr id="112670" name="Text Box 30"/>
          <p:cNvSpPr txBox="1">
            <a:spLocks noChangeArrowheads="1"/>
          </p:cNvSpPr>
          <p:nvPr/>
        </p:nvSpPr>
        <p:spPr bwMode="auto">
          <a:xfrm>
            <a:off x="5974773" y="1470564"/>
            <a:ext cx="106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Dòng 5</a:t>
            </a:r>
          </a:p>
        </p:txBody>
      </p:sp>
      <p:sp>
        <p:nvSpPr>
          <p:cNvPr id="112672" name="Text Box 32"/>
          <p:cNvSpPr txBox="1">
            <a:spLocks noChangeArrowheads="1"/>
          </p:cNvSpPr>
          <p:nvPr/>
        </p:nvSpPr>
        <p:spPr bwMode="auto">
          <a:xfrm>
            <a:off x="623455" y="4171964"/>
            <a:ext cx="7848600" cy="83099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i="1" dirty="0" err="1">
                <a:solidFill>
                  <a:srgbClr val="002060"/>
                </a:solidFill>
              </a:rPr>
              <a:t>Lưu</a:t>
            </a:r>
            <a:r>
              <a:rPr lang="en-US" sz="2400" b="1" i="1" dirty="0">
                <a:solidFill>
                  <a:srgbClr val="002060"/>
                </a:solidFill>
              </a:rPr>
              <a:t> ý: </a:t>
            </a:r>
            <a:r>
              <a:rPr lang="en-US" sz="2400" b="1" i="1" dirty="0" err="1">
                <a:solidFill>
                  <a:srgbClr val="002060"/>
                </a:solidFill>
              </a:rPr>
              <a:t>Các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dòng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kẻ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của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khuông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nhạc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phải</a:t>
            </a:r>
            <a:r>
              <a:rPr lang="en-US" sz="2400" b="1" i="1" dirty="0">
                <a:solidFill>
                  <a:srgbClr val="002060"/>
                </a:solidFill>
              </a:rPr>
              <a:t> song </a:t>
            </a:r>
            <a:r>
              <a:rPr lang="en-US" sz="2400" b="1" i="1" dirty="0" err="1">
                <a:solidFill>
                  <a:srgbClr val="002060"/>
                </a:solidFill>
              </a:rPr>
              <a:t>song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và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cách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đều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nhau</a:t>
            </a:r>
            <a:r>
              <a:rPr lang="en-US" sz="2400" b="1" i="1" dirty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3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37" y="3019124"/>
            <a:ext cx="7848600" cy="1247775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</p:pic>
      <p:sp>
        <p:nvSpPr>
          <p:cNvPr id="3" name="TextBox 2"/>
          <p:cNvSpPr txBox="1"/>
          <p:nvPr/>
        </p:nvSpPr>
        <p:spPr>
          <a:xfrm>
            <a:off x="1538291" y="60502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ba ngày 6 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năm 2021</a:t>
            </a:r>
            <a:endParaRPr lang="en-US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Âm nhạc </a:t>
            </a:r>
            <a:endParaRPr lang="en-US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52898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2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2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2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2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2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2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2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2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2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2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51" grpId="0" animBg="1"/>
      <p:bldP spid="112652" grpId="0" animBg="1"/>
      <p:bldP spid="112653" grpId="0" animBg="1"/>
      <p:bldP spid="112654" grpId="0" animBg="1"/>
      <p:bldP spid="112655" grpId="0" animBg="1"/>
      <p:bldP spid="112656" grpId="0" animBg="1"/>
      <p:bldP spid="112657" grpId="0" animBg="1"/>
      <p:bldP spid="112658" grpId="0" animBg="1"/>
      <p:bldP spid="112659" grpId="0" animBg="1"/>
      <p:bldP spid="112660" grpId="0" animBg="1"/>
      <p:bldP spid="112661" grpId="0"/>
      <p:bldP spid="112662" grpId="0"/>
      <p:bldP spid="112663" grpId="0"/>
      <p:bldP spid="112664" grpId="0"/>
      <p:bldP spid="112670" grpId="0"/>
      <p:bldP spid="1126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1" descr="152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2057400" y="-11568"/>
            <a:ext cx="533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ba ngày 6 tháng 4 năm 2021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Âm 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1430482" y="819150"/>
            <a:ext cx="601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- Tập </a:t>
            </a:r>
            <a:r>
              <a:rPr lang="en-US" sz="280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kẻ khuông nhạc và viết khoá Son.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304800" y="1471940"/>
            <a:ext cx="350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a.Tập kẻ khuông nhạc:</a:t>
            </a:r>
          </a:p>
        </p:txBody>
      </p:sp>
      <p:sp>
        <p:nvSpPr>
          <p:cNvPr id="113674" name="Text Box 10"/>
          <p:cNvSpPr txBox="1">
            <a:spLocks noChangeArrowheads="1"/>
          </p:cNvSpPr>
          <p:nvPr/>
        </p:nvSpPr>
        <p:spPr bwMode="auto">
          <a:xfrm>
            <a:off x="304800" y="3177185"/>
            <a:ext cx="350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b.Tập viết khoá Son:</a:t>
            </a:r>
          </a:p>
        </p:txBody>
      </p:sp>
      <p:sp>
        <p:nvSpPr>
          <p:cNvPr id="12297" name="Line 29"/>
          <p:cNvSpPr>
            <a:spLocks noChangeShapeType="1"/>
          </p:cNvSpPr>
          <p:nvPr/>
        </p:nvSpPr>
        <p:spPr bwMode="auto">
          <a:xfrm flipV="1">
            <a:off x="3810000" y="1504960"/>
            <a:ext cx="4267200" cy="34529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298" name="Line 30"/>
          <p:cNvSpPr>
            <a:spLocks noChangeShapeType="1"/>
          </p:cNvSpPr>
          <p:nvPr/>
        </p:nvSpPr>
        <p:spPr bwMode="auto">
          <a:xfrm>
            <a:off x="3810000" y="1733550"/>
            <a:ext cx="42672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299" name="Line 31"/>
          <p:cNvSpPr>
            <a:spLocks noChangeShapeType="1"/>
          </p:cNvSpPr>
          <p:nvPr/>
        </p:nvSpPr>
        <p:spPr bwMode="auto">
          <a:xfrm>
            <a:off x="3810000" y="1962150"/>
            <a:ext cx="42672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300" name="Line 32"/>
          <p:cNvSpPr>
            <a:spLocks noChangeShapeType="1"/>
          </p:cNvSpPr>
          <p:nvPr/>
        </p:nvSpPr>
        <p:spPr bwMode="auto">
          <a:xfrm>
            <a:off x="3810000" y="2190750"/>
            <a:ext cx="42672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301" name="Line 33"/>
          <p:cNvSpPr>
            <a:spLocks noChangeShapeType="1"/>
          </p:cNvSpPr>
          <p:nvPr/>
        </p:nvSpPr>
        <p:spPr bwMode="auto">
          <a:xfrm>
            <a:off x="3810000" y="2419350"/>
            <a:ext cx="42672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1276" name="Text Box 34"/>
          <p:cNvSpPr txBox="1">
            <a:spLocks noChangeArrowheads="1"/>
          </p:cNvSpPr>
          <p:nvPr/>
        </p:nvSpPr>
        <p:spPr bwMode="auto">
          <a:xfrm>
            <a:off x="609600" y="4457700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>
              <a:solidFill>
                <a:srgbClr val="333399"/>
              </a:solidFill>
              <a:latin typeface="Arial" charset="0"/>
            </a:endParaRPr>
          </a:p>
        </p:txBody>
      </p:sp>
      <p:pic>
        <p:nvPicPr>
          <p:cNvPr id="113775" name="Picture 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182" y="3183084"/>
            <a:ext cx="914400" cy="115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40244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3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  <p:bldP spid="113674" grpId="0"/>
      <p:bldP spid="12297" grpId="0" animBg="1"/>
      <p:bldP spid="12298" grpId="0" animBg="1"/>
      <p:bldP spid="12299" grpId="0" animBg="1"/>
      <p:bldP spid="12300" grpId="0" animBg="1"/>
      <p:bldP spid="1230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763956"/>
              </p:ext>
            </p:extLst>
          </p:nvPr>
        </p:nvGraphicFramePr>
        <p:xfrm>
          <a:off x="0" y="-171450"/>
          <a:ext cx="9144000" cy="554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71450"/>
                        <a:ext cx="9144000" cy="554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68679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times new roman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times new roman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417</Words>
  <Application>Microsoft Office PowerPoint</Application>
  <PresentationFormat>On-screen Show (16:9)</PresentationFormat>
  <Paragraphs>55</Paragraphs>
  <Slides>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Office Theme</vt:lpstr>
      <vt:lpstr>Flow</vt:lpstr>
      <vt:lpstr>3_Default Design</vt:lpstr>
      <vt:lpstr>Default Design</vt:lpstr>
      <vt:lpstr>1_Default Design</vt:lpstr>
      <vt:lpstr>1_Ocean</vt:lpstr>
      <vt:lpstr>2_Default Design</vt:lpstr>
      <vt:lpstr>4_Default Design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15</cp:revision>
  <dcterms:created xsi:type="dcterms:W3CDTF">2021-04-02T12:10:06Z</dcterms:created>
  <dcterms:modified xsi:type="dcterms:W3CDTF">2021-04-05T11:52:00Z</dcterms:modified>
</cp:coreProperties>
</file>