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sldIdLst>
    <p:sldId id="296" r:id="rId4"/>
    <p:sldId id="299" r:id="rId5"/>
    <p:sldId id="270" r:id="rId6"/>
    <p:sldId id="280" r:id="rId7"/>
    <p:sldId id="281" r:id="rId8"/>
    <p:sldId id="282" r:id="rId9"/>
    <p:sldId id="283" r:id="rId10"/>
    <p:sldId id="284" r:id="rId11"/>
    <p:sldId id="290" r:id="rId12"/>
    <p:sldId id="285" r:id="rId13"/>
    <p:sldId id="286" r:id="rId14"/>
    <p:sldId id="262" r:id="rId15"/>
    <p:sldId id="263" r:id="rId16"/>
    <p:sldId id="289" r:id="rId17"/>
    <p:sldId id="291" r:id="rId18"/>
    <p:sldId id="288" r:id="rId19"/>
    <p:sldId id="277" r:id="rId20"/>
    <p:sldId id="292" r:id="rId21"/>
    <p:sldId id="293" r:id="rId22"/>
    <p:sldId id="294" r:id="rId23"/>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816" y="60"/>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04201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4382509"/>
            <a:ext cx="12344400" cy="338989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12" name="Rectangle 11"/>
          <p:cNvSpPr/>
          <p:nvPr/>
        </p:nvSpPr>
        <p:spPr>
          <a:xfrm>
            <a:off x="0" y="0"/>
            <a:ext cx="12344400" cy="438250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dirty="0">
              <a:solidFill>
                <a:prstClr val="white"/>
              </a:solidFill>
            </a:endParaRPr>
          </a:p>
        </p:txBody>
      </p:sp>
      <p:sp>
        <p:nvSpPr>
          <p:cNvPr id="13" name="Rectangle 12"/>
          <p:cNvSpPr/>
          <p:nvPr/>
        </p:nvSpPr>
        <p:spPr>
          <a:xfrm>
            <a:off x="0" y="3005952"/>
            <a:ext cx="12344400" cy="2590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14" name="Oval 13"/>
          <p:cNvSpPr/>
          <p:nvPr/>
        </p:nvSpPr>
        <p:spPr>
          <a:xfrm>
            <a:off x="0" y="1813560"/>
            <a:ext cx="12344400" cy="57861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3" name="Subtitle 2"/>
          <p:cNvSpPr>
            <a:spLocks noGrp="1"/>
          </p:cNvSpPr>
          <p:nvPr>
            <p:ph type="subTitle" idx="1"/>
          </p:nvPr>
        </p:nvSpPr>
        <p:spPr>
          <a:xfrm>
            <a:off x="1989623" y="5726218"/>
            <a:ext cx="7609964" cy="999735"/>
          </a:xfrm>
        </p:spPr>
        <p:txBody>
          <a:bodyPr>
            <a:normAutofit/>
          </a:bodyPr>
          <a:lstStyle>
            <a:lvl1pPr marL="0" indent="0" algn="l">
              <a:buNone/>
              <a:defRPr sz="2800">
                <a:solidFill>
                  <a:schemeClr val="tx2"/>
                </a:solidFill>
              </a:defRPr>
            </a:lvl1pPr>
            <a:lvl2pPr marL="574746" indent="0" algn="ctr">
              <a:buNone/>
              <a:defRPr>
                <a:solidFill>
                  <a:schemeClr val="tx1">
                    <a:tint val="75000"/>
                  </a:schemeClr>
                </a:solidFill>
              </a:defRPr>
            </a:lvl2pPr>
            <a:lvl3pPr marL="1149492" indent="0" algn="ctr">
              <a:buNone/>
              <a:defRPr>
                <a:solidFill>
                  <a:schemeClr val="tx1">
                    <a:tint val="75000"/>
                  </a:schemeClr>
                </a:solidFill>
              </a:defRPr>
            </a:lvl3pPr>
            <a:lvl4pPr marL="1724238" indent="0" algn="ctr">
              <a:buNone/>
              <a:defRPr>
                <a:solidFill>
                  <a:schemeClr val="tx1">
                    <a:tint val="75000"/>
                  </a:schemeClr>
                </a:solidFill>
              </a:defRPr>
            </a:lvl4pPr>
            <a:lvl5pPr marL="2298984" indent="0" algn="ctr">
              <a:buNone/>
              <a:defRPr>
                <a:solidFill>
                  <a:schemeClr val="tx1">
                    <a:tint val="75000"/>
                  </a:schemeClr>
                </a:solidFill>
              </a:defRPr>
            </a:lvl5pPr>
            <a:lvl6pPr marL="2873731" indent="0" algn="ctr">
              <a:buNone/>
              <a:defRPr>
                <a:solidFill>
                  <a:schemeClr val="tx1">
                    <a:tint val="75000"/>
                  </a:schemeClr>
                </a:solidFill>
              </a:defRPr>
            </a:lvl6pPr>
            <a:lvl7pPr marL="3448477" indent="0" algn="ctr">
              <a:buNone/>
              <a:defRPr>
                <a:solidFill>
                  <a:schemeClr val="tx1">
                    <a:tint val="75000"/>
                  </a:schemeClr>
                </a:solidFill>
              </a:defRPr>
            </a:lvl7pPr>
            <a:lvl8pPr marL="4023223" indent="0" algn="ctr">
              <a:buNone/>
              <a:defRPr>
                <a:solidFill>
                  <a:schemeClr val="tx1">
                    <a:tint val="75000"/>
                  </a:schemeClr>
                </a:solidFill>
              </a:defRPr>
            </a:lvl8pPr>
            <a:lvl9pPr marL="459796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103735" y="3549929"/>
            <a:ext cx="9686724" cy="2032256"/>
          </a:xfrm>
          <a:effectLst/>
        </p:spPr>
        <p:txBody>
          <a:bodyPr>
            <a:noAutofit/>
          </a:bodyPr>
          <a:lstStyle>
            <a:lvl1pPr marL="804645" indent="-574746" algn="l">
              <a:defRPr sz="6800"/>
            </a:lvl1pPr>
          </a:lstStyle>
          <a:p>
            <a:r>
              <a:rPr lang="en-US" smtClean="0"/>
              <a:t>Click to edit Master title style</a:t>
            </a:r>
            <a:endParaRPr lang="en-US" dirty="0"/>
          </a:p>
        </p:txBody>
      </p:sp>
    </p:spTree>
    <p:extLst>
      <p:ext uri="{BB962C8B-B14F-4D97-AF65-F5344CB8AC3E}">
        <p14:creationId xmlns:p14="http://schemas.microsoft.com/office/powerpoint/2010/main" val="13561464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43050" y="829056"/>
            <a:ext cx="8641080" cy="39380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56013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382509"/>
            <a:ext cx="12344400" cy="338989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8" name="Rectangle 7"/>
          <p:cNvSpPr/>
          <p:nvPr/>
        </p:nvSpPr>
        <p:spPr>
          <a:xfrm>
            <a:off x="0" y="0"/>
            <a:ext cx="12344400" cy="438250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dirty="0">
              <a:solidFill>
                <a:prstClr val="white"/>
              </a:solidFill>
            </a:endParaRPr>
          </a:p>
        </p:txBody>
      </p:sp>
      <p:sp>
        <p:nvSpPr>
          <p:cNvPr id="9" name="Rectangle 8"/>
          <p:cNvSpPr/>
          <p:nvPr/>
        </p:nvSpPr>
        <p:spPr>
          <a:xfrm>
            <a:off x="0" y="3005952"/>
            <a:ext cx="12344400" cy="2590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10" name="Oval 9"/>
          <p:cNvSpPr/>
          <p:nvPr/>
        </p:nvSpPr>
        <p:spPr>
          <a:xfrm>
            <a:off x="0" y="1813560"/>
            <a:ext cx="12344400" cy="57861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2" name="Title 1"/>
          <p:cNvSpPr>
            <a:spLocks noGrp="1"/>
          </p:cNvSpPr>
          <p:nvPr>
            <p:ph type="title"/>
          </p:nvPr>
        </p:nvSpPr>
        <p:spPr>
          <a:xfrm>
            <a:off x="2744813" y="2462334"/>
            <a:ext cx="8054999" cy="2746459"/>
          </a:xfrm>
          <a:effectLst/>
        </p:spPr>
        <p:txBody>
          <a:bodyPr anchor="b"/>
          <a:lstStyle>
            <a:lvl1pPr algn="r">
              <a:defRPr sz="5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730291" y="5221846"/>
            <a:ext cx="8060167" cy="946855"/>
          </a:xfrm>
        </p:spPr>
        <p:txBody>
          <a:bodyPr anchor="t"/>
          <a:lstStyle>
            <a:lvl1pPr marL="0" indent="0" algn="r">
              <a:buNone/>
              <a:defRPr sz="2500">
                <a:solidFill>
                  <a:schemeClr val="tx2"/>
                </a:solidFill>
              </a:defRPr>
            </a:lvl1pPr>
            <a:lvl2pPr marL="574746" indent="0">
              <a:buNone/>
              <a:defRPr sz="2300">
                <a:solidFill>
                  <a:schemeClr val="tx1">
                    <a:tint val="75000"/>
                  </a:schemeClr>
                </a:solidFill>
              </a:defRPr>
            </a:lvl2pPr>
            <a:lvl3pPr marL="1149492" indent="0">
              <a:buNone/>
              <a:defRPr sz="2000">
                <a:solidFill>
                  <a:schemeClr val="tx1">
                    <a:tint val="75000"/>
                  </a:schemeClr>
                </a:solidFill>
              </a:defRPr>
            </a:lvl3pPr>
            <a:lvl4pPr marL="1724238" indent="0">
              <a:buNone/>
              <a:defRPr sz="1800">
                <a:solidFill>
                  <a:schemeClr val="tx1">
                    <a:tint val="75000"/>
                  </a:schemeClr>
                </a:solidFill>
              </a:defRPr>
            </a:lvl4pPr>
            <a:lvl5pPr marL="2298984" indent="0">
              <a:buNone/>
              <a:defRPr sz="1800">
                <a:solidFill>
                  <a:schemeClr val="tx1">
                    <a:tint val="75000"/>
                  </a:schemeClr>
                </a:solidFill>
              </a:defRPr>
            </a:lvl5pPr>
            <a:lvl6pPr marL="2873731" indent="0">
              <a:buNone/>
              <a:defRPr sz="1800">
                <a:solidFill>
                  <a:schemeClr val="tx1">
                    <a:tint val="75000"/>
                  </a:schemeClr>
                </a:solidFill>
              </a:defRPr>
            </a:lvl6pPr>
            <a:lvl7pPr marL="3448477" indent="0">
              <a:buNone/>
              <a:defRPr sz="1800">
                <a:solidFill>
                  <a:schemeClr val="tx1">
                    <a:tint val="75000"/>
                  </a:schemeClr>
                </a:solidFill>
              </a:defRPr>
            </a:lvl7pPr>
            <a:lvl8pPr marL="4023223" indent="0">
              <a:buNone/>
              <a:defRPr sz="1800">
                <a:solidFill>
                  <a:schemeClr val="tx1">
                    <a:tint val="75000"/>
                  </a:schemeClr>
                </a:solidFill>
              </a:defRPr>
            </a:lvl8pPr>
            <a:lvl9pPr marL="459796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091218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43049" y="829055"/>
            <a:ext cx="4518050" cy="39380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70955" y="829056"/>
            <a:ext cx="4518050" cy="39380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3486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3050" y="829056"/>
            <a:ext cx="4518050" cy="725064"/>
          </a:xfrm>
        </p:spPr>
        <p:txBody>
          <a:bodyPr anchor="b">
            <a:noAutofit/>
          </a:bodyPr>
          <a:lstStyle>
            <a:lvl1pPr marL="0" indent="0" algn="ctr">
              <a:buNone/>
              <a:defRPr lang="en-US" sz="3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1561204" y="1587037"/>
            <a:ext cx="4518050" cy="310896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3858" y="829056"/>
            <a:ext cx="4518050" cy="725064"/>
          </a:xfrm>
        </p:spPr>
        <p:txBody>
          <a:bodyPr anchor="b">
            <a:noAutofit/>
          </a:bodyPr>
          <a:lstStyle>
            <a:lvl1pPr marL="0" indent="0" algn="ctr">
              <a:buNone/>
              <a:defRPr lang="en-US" sz="3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marL="0" lvl="0" indent="0" algn="ctr" defTabSz="1149492" rtl="0" eaLnBrk="1" latinLnBrk="0" hangingPunct="1">
              <a:spcBef>
                <a:spcPct val="20000"/>
              </a:spcBef>
              <a:spcAft>
                <a:spcPts val="377"/>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270784" y="1585570"/>
            <a:ext cx="4518050" cy="310896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733821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739633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756106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2779" y="2504441"/>
            <a:ext cx="4908715" cy="1426292"/>
          </a:xfrm>
          <a:effectLst/>
        </p:spPr>
        <p:txBody>
          <a:bodyPr anchor="b">
            <a:noAutofit/>
          </a:bodyPr>
          <a:lstStyle>
            <a:lvl1pPr marL="287373" indent="-287373" algn="l">
              <a:defRPr sz="35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201246" y="829056"/>
            <a:ext cx="5423065" cy="5547361"/>
          </a:xfrm>
        </p:spPr>
        <p:txBody>
          <a:bodyPr anchor="ctr"/>
          <a:lstStyle>
            <a:lvl1pPr>
              <a:defRPr sz="2800"/>
            </a:lvl1pPr>
            <a:lvl2pPr>
              <a:defRPr sz="2500"/>
            </a:lvl2pPr>
            <a:lvl3pPr>
              <a:defRPr sz="2300"/>
            </a:lvl3pPr>
            <a:lvl4pPr>
              <a:defRPr sz="2000"/>
            </a:lvl4pPr>
            <a:lvl5pPr>
              <a:defRPr sz="18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52283" y="3964176"/>
            <a:ext cx="4574691" cy="2424787"/>
          </a:xfrm>
        </p:spPr>
        <p:txBody>
          <a:bodyPr/>
          <a:lstStyle>
            <a:lvl1pPr marL="0" indent="0">
              <a:buNone/>
              <a:defRPr sz="1800"/>
            </a:lvl1pPr>
            <a:lvl2pPr marL="574746" indent="0">
              <a:buNone/>
              <a:defRPr sz="1500"/>
            </a:lvl2pPr>
            <a:lvl3pPr marL="1149492" indent="0">
              <a:buNone/>
              <a:defRPr sz="1300"/>
            </a:lvl3pPr>
            <a:lvl4pPr marL="1724238" indent="0">
              <a:buNone/>
              <a:defRPr sz="1100"/>
            </a:lvl4pPr>
            <a:lvl5pPr marL="2298984" indent="0">
              <a:buNone/>
              <a:defRPr sz="1100"/>
            </a:lvl5pPr>
            <a:lvl6pPr marL="2873731" indent="0">
              <a:buNone/>
              <a:defRPr sz="1100"/>
            </a:lvl6pPr>
            <a:lvl7pPr marL="3448477" indent="0">
              <a:buNone/>
              <a:defRPr sz="1100"/>
            </a:lvl7pPr>
            <a:lvl8pPr marL="4023223" indent="0">
              <a:buNone/>
              <a:defRPr sz="1100"/>
            </a:lvl8pPr>
            <a:lvl9pPr marL="459796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297320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7864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382509"/>
            <a:ext cx="12344400" cy="338989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9" name="Rectangle 8"/>
          <p:cNvSpPr/>
          <p:nvPr/>
        </p:nvSpPr>
        <p:spPr>
          <a:xfrm>
            <a:off x="0" y="0"/>
            <a:ext cx="12344400" cy="438250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dirty="0">
              <a:solidFill>
                <a:prstClr val="white"/>
              </a:solidFill>
            </a:endParaRPr>
          </a:p>
        </p:txBody>
      </p:sp>
      <p:sp>
        <p:nvSpPr>
          <p:cNvPr id="10" name="Rectangle 9"/>
          <p:cNvSpPr/>
          <p:nvPr/>
        </p:nvSpPr>
        <p:spPr>
          <a:xfrm>
            <a:off x="0" y="3005952"/>
            <a:ext cx="12344400" cy="2590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11" name="Oval 10"/>
          <p:cNvSpPr/>
          <p:nvPr/>
        </p:nvSpPr>
        <p:spPr>
          <a:xfrm>
            <a:off x="0" y="1813560"/>
            <a:ext cx="12344400" cy="57861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3" name="Picture Placeholder 2"/>
          <p:cNvSpPr>
            <a:spLocks noGrp="1"/>
          </p:cNvSpPr>
          <p:nvPr>
            <p:ph type="pic" idx="1"/>
          </p:nvPr>
        </p:nvSpPr>
        <p:spPr>
          <a:xfrm>
            <a:off x="6041486" y="1295400"/>
            <a:ext cx="5554980" cy="354484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5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1185147" y="1145217"/>
            <a:ext cx="4987054" cy="2451423"/>
          </a:xfrm>
        </p:spPr>
        <p:txBody>
          <a:bodyPr anchor="b"/>
          <a:lstStyle>
            <a:lvl1pPr marL="229898" indent="-229898">
              <a:buFont typeface="Georgia" pitchFamily="18" charset="0"/>
              <a:buChar char="*"/>
              <a:defRPr sz="2000"/>
            </a:lvl1pPr>
            <a:lvl2pPr marL="574746" indent="0">
              <a:buNone/>
              <a:defRPr sz="1500"/>
            </a:lvl2pPr>
            <a:lvl3pPr marL="1149492" indent="0">
              <a:buNone/>
              <a:defRPr sz="1300"/>
            </a:lvl3pPr>
            <a:lvl4pPr marL="1724238" indent="0">
              <a:buNone/>
              <a:defRPr sz="1100"/>
            </a:lvl4pPr>
            <a:lvl5pPr marL="2298984" indent="0">
              <a:buNone/>
              <a:defRPr sz="1100"/>
            </a:lvl5pPr>
            <a:lvl6pPr marL="2873731" indent="0">
              <a:buNone/>
              <a:defRPr sz="1100"/>
            </a:lvl6pPr>
            <a:lvl7pPr marL="3448477" indent="0">
              <a:buNone/>
              <a:defRPr sz="1100"/>
            </a:lvl7pPr>
            <a:lvl8pPr marL="4023223" indent="0">
              <a:buNone/>
              <a:defRPr sz="1100"/>
            </a:lvl8pPr>
            <a:lvl9pPr marL="459796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981812" y="5059677"/>
            <a:ext cx="8617776" cy="1295400"/>
          </a:xfrm>
        </p:spPr>
        <p:txBody>
          <a:bodyPr anchor="b">
            <a:noAutofit/>
          </a:bodyPr>
          <a:lstStyle>
            <a:lvl1pPr algn="l">
              <a:defRPr sz="5800" b="1"/>
            </a:lvl1pPr>
          </a:lstStyle>
          <a:p>
            <a:r>
              <a:rPr lang="en-US" smtClean="0"/>
              <a:t>Click to edit Master title style</a:t>
            </a:r>
            <a:endParaRPr lang="en-US" dirty="0"/>
          </a:p>
        </p:txBody>
      </p:sp>
    </p:spTree>
    <p:extLst>
      <p:ext uri="{BB962C8B-B14F-4D97-AF65-F5344CB8AC3E}">
        <p14:creationId xmlns:p14="http://schemas.microsoft.com/office/powerpoint/2010/main" val="11969020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71750" y="829055"/>
            <a:ext cx="8641080" cy="3938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871146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7573" y="426720"/>
            <a:ext cx="2777490" cy="593678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87553" y="829055"/>
            <a:ext cx="6519537" cy="5547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753222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447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94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328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88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87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748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80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792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914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587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45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4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t>5/12/2021</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786120"/>
            <a:ext cx="12344400" cy="19862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8" name="Rectangle 7"/>
          <p:cNvSpPr/>
          <p:nvPr/>
        </p:nvSpPr>
        <p:spPr>
          <a:xfrm>
            <a:off x="0" y="0"/>
            <a:ext cx="12344400" cy="57861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dirty="0">
              <a:solidFill>
                <a:prstClr val="white"/>
              </a:solidFill>
            </a:endParaRPr>
          </a:p>
        </p:txBody>
      </p:sp>
      <p:sp>
        <p:nvSpPr>
          <p:cNvPr id="9" name="Rectangle 8"/>
          <p:cNvSpPr/>
          <p:nvPr/>
        </p:nvSpPr>
        <p:spPr>
          <a:xfrm>
            <a:off x="0" y="4270745"/>
            <a:ext cx="12344400" cy="2590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10" name="Oval 9"/>
          <p:cNvSpPr/>
          <p:nvPr/>
        </p:nvSpPr>
        <p:spPr>
          <a:xfrm>
            <a:off x="0" y="1813560"/>
            <a:ext cx="12344400" cy="578612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a:endParaRPr lang="en-US">
              <a:solidFill>
                <a:prstClr val="white"/>
              </a:solidFill>
            </a:endParaRPr>
          </a:p>
        </p:txBody>
      </p:sp>
      <p:sp>
        <p:nvSpPr>
          <p:cNvPr id="2" name="Title Placeholder 1"/>
          <p:cNvSpPr>
            <a:spLocks noGrp="1"/>
          </p:cNvSpPr>
          <p:nvPr>
            <p:ph type="title"/>
          </p:nvPr>
        </p:nvSpPr>
        <p:spPr>
          <a:xfrm>
            <a:off x="2420941" y="4955124"/>
            <a:ext cx="8791890" cy="1295400"/>
          </a:xfrm>
          <a:prstGeom prst="rect">
            <a:avLst/>
          </a:prstGeom>
          <a:effectLst/>
        </p:spPr>
        <p:txBody>
          <a:bodyPr vert="horz" lIns="114949" tIns="57475" rIns="114949" bIns="57475"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43050" y="829895"/>
            <a:ext cx="8641080" cy="3938016"/>
          </a:xfrm>
          <a:prstGeom prst="rect">
            <a:avLst/>
          </a:prstGeom>
        </p:spPr>
        <p:txBody>
          <a:bodyPr vert="horz" lIns="114949" tIns="57475" rIns="114949" bIns="574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2470" y="6995161"/>
            <a:ext cx="3394710" cy="413808"/>
          </a:xfrm>
          <a:prstGeom prst="rect">
            <a:avLst/>
          </a:prstGeom>
        </p:spPr>
        <p:txBody>
          <a:bodyPr vert="horz" lIns="114949" tIns="57475" rIns="114949" bIns="57475" rtlCol="0" anchor="ctr"/>
          <a:lstStyle>
            <a:lvl1pPr algn="r">
              <a:defRPr sz="1400" b="1">
                <a:solidFill>
                  <a:schemeClr val="tx1">
                    <a:lumMod val="50000"/>
                    <a:lumOff val="50000"/>
                  </a:schemeClr>
                </a:solidFill>
              </a:defRPr>
            </a:lvl1pPr>
          </a:lstStyle>
          <a:p>
            <a:fld id="{19C54CA7-056E-4B03-9092-8E55ABFC1C33}" type="datetimeFigureOut">
              <a:rPr lang="en-US" smtClean="0">
                <a:solidFill>
                  <a:prstClr val="black">
                    <a:lumMod val="50000"/>
                    <a:lumOff val="50000"/>
                  </a:prstClr>
                </a:solidFill>
              </a:rPr>
              <a:pPr/>
              <a:t>5/12/2021</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617220" y="6995161"/>
            <a:ext cx="4526281" cy="413808"/>
          </a:xfrm>
          <a:prstGeom prst="rect">
            <a:avLst/>
          </a:prstGeom>
        </p:spPr>
        <p:txBody>
          <a:bodyPr vert="horz" lIns="114949" tIns="57475" rIns="114949" bIns="57475" rtlCol="0" anchor="ctr"/>
          <a:lstStyle>
            <a:lvl1pPr algn="l">
              <a:defRPr sz="14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5143500" y="6995161"/>
            <a:ext cx="2468880" cy="413808"/>
          </a:xfrm>
          <a:prstGeom prst="rect">
            <a:avLst/>
          </a:prstGeom>
        </p:spPr>
        <p:txBody>
          <a:bodyPr vert="horz" lIns="114949" tIns="57475" rIns="114949" bIns="57475" rtlCol="0" anchor="ctr"/>
          <a:lstStyle>
            <a:lvl1pPr algn="ctr">
              <a:defRPr sz="1500" b="1">
                <a:solidFill>
                  <a:schemeClr val="tx1">
                    <a:lumMod val="50000"/>
                    <a:lumOff val="50000"/>
                  </a:schemeClr>
                </a:solidFill>
              </a:defRPr>
            </a:lvl1pPr>
          </a:lstStyle>
          <a:p>
            <a:fld id="{E8F2857C-6786-4383-85CC-7372866BBF31}"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34920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402322" indent="-402322" algn="r" defTabSz="1149492" rtl="0" eaLnBrk="1" latinLnBrk="0" hangingPunct="1">
        <a:spcBef>
          <a:spcPct val="0"/>
        </a:spcBef>
        <a:buClr>
          <a:schemeClr val="accent6">
            <a:lumMod val="75000"/>
          </a:schemeClr>
        </a:buClr>
        <a:buSzPct val="128000"/>
        <a:buFont typeface="Georgia" pitchFamily="18" charset="0"/>
        <a:buChar char="*"/>
        <a:defRPr sz="58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7373"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1pPr>
      <a:lvl2pPr marL="689695"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2pPr>
      <a:lvl3pPr marL="1034543"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3pPr>
      <a:lvl4pPr marL="1379391"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4pPr>
      <a:lvl5pPr marL="1747228"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5pPr>
      <a:lvl6pPr marL="2092076"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6pPr>
      <a:lvl7pPr marL="2471408"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7pPr>
      <a:lvl8pPr marL="2873731"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8pPr>
      <a:lvl9pPr marL="3253063" indent="-229898" algn="l" defTabSz="1149492" rtl="0" eaLnBrk="1" latinLnBrk="0" hangingPunct="1">
        <a:spcBef>
          <a:spcPct val="20000"/>
        </a:spcBef>
        <a:spcAft>
          <a:spcPts val="377"/>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7117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ỔNG HOP 2016-2017\TAI LIEU 2016\TAI LIEU\2014 -2015\thuy\New folder (2)\2412011193352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6" y="-35983"/>
            <a:ext cx="12313974" cy="7771846"/>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Box 2"/>
          <p:cNvSpPr txBox="1">
            <a:spLocks noChangeArrowheads="1"/>
          </p:cNvSpPr>
          <p:nvPr/>
        </p:nvSpPr>
        <p:spPr bwMode="auto">
          <a:xfrm>
            <a:off x="2057400" y="259080"/>
            <a:ext cx="8435340" cy="9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7" tIns="57470" rIns="114937" bIns="5747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defTabSz="1149374"/>
            <a:endParaRPr lang="en-US" sz="2500" b="1" dirty="0">
              <a:solidFill>
                <a:srgbClr val="6C097D"/>
              </a:solidFill>
              <a:latin typeface="Times New Roman" pitchFamily="18" charset="0"/>
              <a:cs typeface="Times New Roman" pitchFamily="18" charset="0"/>
            </a:endParaRPr>
          </a:p>
          <a:p>
            <a:pPr algn="ctr" defTabSz="1149374"/>
            <a:r>
              <a:rPr lang="en-US" sz="3200" b="1" u="sng" dirty="0">
                <a:solidFill>
                  <a:schemeClr val="accent5"/>
                </a:solidFill>
                <a:latin typeface="Times New Roman" pitchFamily="18" charset="0"/>
                <a:cs typeface="Times New Roman" pitchFamily="18" charset="0"/>
              </a:rPr>
              <a:t>TRƯỜNG TH </a:t>
            </a:r>
            <a:r>
              <a:rPr lang="en-US" sz="3200" b="1" u="sng" dirty="0" smtClean="0">
                <a:solidFill>
                  <a:schemeClr val="accent5"/>
                </a:solidFill>
                <a:latin typeface="Times New Roman" pitchFamily="18" charset="0"/>
                <a:cs typeface="Times New Roman" pitchFamily="18" charset="0"/>
              </a:rPr>
              <a:t>LÊ DẬT</a:t>
            </a:r>
            <a:endParaRPr lang="en-US" sz="3200" b="1" u="sng" dirty="0">
              <a:solidFill>
                <a:schemeClr val="accent5"/>
              </a:solidFill>
              <a:latin typeface="Times New Roman" pitchFamily="18" charset="0"/>
              <a:cs typeface="Times New Roman" pitchFamily="18" charset="0"/>
            </a:endParaRPr>
          </a:p>
        </p:txBody>
      </p:sp>
      <p:sp>
        <p:nvSpPr>
          <p:cNvPr id="54278" name="WordArt 6"/>
          <p:cNvSpPr>
            <a:spLocks noChangeArrowheads="1" noChangeShapeType="1" noTextEdit="1"/>
          </p:cNvSpPr>
          <p:nvPr/>
        </p:nvSpPr>
        <p:spPr bwMode="auto">
          <a:xfrm>
            <a:off x="2571750" y="6649720"/>
            <a:ext cx="7715250" cy="647700"/>
          </a:xfrm>
          <a:prstGeom prst="rect">
            <a:avLst/>
          </a:prstGeom>
        </p:spPr>
        <p:txBody>
          <a:bodyPr wrap="none" lIns="114937" tIns="57470" rIns="114937" bIns="57470" fromWordArt="1">
            <a:prstTxWarp prst="textPlain">
              <a:avLst>
                <a:gd name="adj" fmla="val 50000"/>
              </a:avLst>
            </a:prstTxWarp>
          </a:bodyPr>
          <a:lstStyle/>
          <a:p>
            <a:pPr algn="ctr" defTabSz="1149374"/>
            <a:r>
              <a:rPr lang="vi-VN" sz="45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Giáo viên: </a:t>
            </a:r>
            <a:r>
              <a:rPr lang="en-US" sz="4500" b="1"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Đỗ</a:t>
            </a:r>
            <a:r>
              <a:rPr lang="en-US" sz="4500" b="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4500" b="1"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Thị</a:t>
            </a:r>
            <a:r>
              <a:rPr lang="en-US" sz="4500" b="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4500" b="1"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Bảy</a:t>
            </a:r>
            <a:endParaRPr lang="en-GB" sz="45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54280" name="WordArt 6"/>
          <p:cNvSpPr>
            <a:spLocks noChangeArrowheads="1" noChangeShapeType="1" noTextEdit="1"/>
          </p:cNvSpPr>
          <p:nvPr/>
        </p:nvSpPr>
        <p:spPr bwMode="auto">
          <a:xfrm>
            <a:off x="2777490" y="1640840"/>
            <a:ext cx="7509510" cy="6045200"/>
          </a:xfrm>
          <a:prstGeom prst="rect">
            <a:avLst/>
          </a:prstGeom>
        </p:spPr>
        <p:txBody>
          <a:bodyPr spcFirstLastPara="1" wrap="none" lIns="114937" tIns="57470" rIns="114937" bIns="57470" fromWordArt="1">
            <a:prstTxWarp prst="textArchUp">
              <a:avLst>
                <a:gd name="adj" fmla="val 9381956"/>
              </a:avLst>
            </a:prstTxWarp>
          </a:bodyPr>
          <a:lstStyle/>
          <a:p>
            <a:pPr algn="ctr" defTabSz="1149374"/>
            <a:r>
              <a:rPr lang="en-GB" sz="3000" kern="10" dirty="0">
                <a:ln w="9525">
                  <a:solidFill>
                    <a:srgbClr val="000000"/>
                  </a:solidFill>
                  <a:round/>
                  <a:headEnd/>
                  <a:tailEnd/>
                </a:ln>
                <a:solidFill>
                  <a:srgbClr val="66FF33"/>
                </a:solidFill>
                <a:latin typeface="Times New Roman"/>
                <a:cs typeface="Times New Roman"/>
              </a:rPr>
              <a:t>NHIỆT LIỆT CHÀO MỪNG QUÝ THẦY CÔ </a:t>
            </a:r>
          </a:p>
        </p:txBody>
      </p:sp>
      <p:sp>
        <p:nvSpPr>
          <p:cNvPr id="54281" name="WordArt 9"/>
          <p:cNvSpPr>
            <a:spLocks noChangeArrowheads="1" noChangeShapeType="1" noTextEdit="1"/>
          </p:cNvSpPr>
          <p:nvPr/>
        </p:nvSpPr>
        <p:spPr bwMode="auto">
          <a:xfrm>
            <a:off x="4114800" y="5613400"/>
            <a:ext cx="5479971" cy="752052"/>
          </a:xfrm>
          <a:prstGeom prst="rect">
            <a:avLst/>
          </a:prstGeom>
          <a:extLst>
            <a:ext uri="{AF507438-7753-43E0-B8FC-AC1667EBCBE1}">
              <a14:hiddenEffects xmlns:a14="http://schemas.microsoft.com/office/drawing/2010/main">
                <a:effectLst/>
              </a14:hiddenEffects>
            </a:ext>
          </a:extLst>
        </p:spPr>
        <p:txBody>
          <a:bodyPr wrap="none" lIns="114937" tIns="57470" rIns="114937" bIns="57470" fromWordArt="1">
            <a:prstTxWarp prst="textDeflateTop">
              <a:avLst>
                <a:gd name="adj" fmla="val 66528"/>
              </a:avLst>
            </a:prstTxWarp>
          </a:bodyPr>
          <a:lstStyle/>
          <a:p>
            <a:pPr algn="ctr" defTabSz="1149374"/>
            <a:r>
              <a:rPr lang="vi-VN" sz="4500" b="1" kern="10" dirty="0">
                <a:ln w="9525">
                  <a:solidFill>
                    <a:srgbClr val="FF0000"/>
                  </a:solidFill>
                  <a:round/>
                  <a:headEnd/>
                  <a:tailEnd/>
                </a:ln>
                <a:solidFill>
                  <a:srgbClr val="008000"/>
                </a:solidFill>
                <a:latin typeface="VNarial"/>
              </a:rPr>
              <a:t>VỀ DỰ GIỜ LỚP </a:t>
            </a:r>
            <a:r>
              <a:rPr lang="en-GB" sz="4500" b="1" kern="10" dirty="0" smtClean="0">
                <a:ln w="9525">
                  <a:solidFill>
                    <a:srgbClr val="FF0000"/>
                  </a:solidFill>
                  <a:round/>
                  <a:headEnd/>
                  <a:tailEnd/>
                </a:ln>
                <a:solidFill>
                  <a:srgbClr val="008000"/>
                </a:solidFill>
                <a:latin typeface="VNarial"/>
              </a:rPr>
              <a:t>1C</a:t>
            </a:r>
            <a:endParaRPr lang="en-GB" sz="4500" b="1" kern="10" dirty="0">
              <a:ln w="9525">
                <a:solidFill>
                  <a:srgbClr val="FF0000"/>
                </a:solidFill>
                <a:round/>
                <a:headEnd/>
                <a:tailEnd/>
              </a:ln>
              <a:solidFill>
                <a:srgbClr val="008000"/>
              </a:solidFill>
              <a:latin typeface="VNarial"/>
            </a:endParaRPr>
          </a:p>
        </p:txBody>
      </p:sp>
      <p:sp>
        <p:nvSpPr>
          <p:cNvPr id="2" name="TextBox 1"/>
          <p:cNvSpPr txBox="1"/>
          <p:nvPr/>
        </p:nvSpPr>
        <p:spPr>
          <a:xfrm>
            <a:off x="4201610" y="3067291"/>
            <a:ext cx="3889094" cy="584775"/>
          </a:xfrm>
          <a:prstGeom prst="rect">
            <a:avLst/>
          </a:prstGeom>
          <a:noFill/>
        </p:spPr>
        <p:txBody>
          <a:bodyPr wrap="square" rtlCol="0">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MÔN: TIẾNG VIỆT</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75230" y="3958542"/>
            <a:ext cx="4745621"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KIẾN VÀ CHIM BỒ CÂU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301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1205724"/>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vùng vẫy:</a:t>
            </a:r>
            <a:endParaRPr lang="zh-CN" altLang="en-US"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3092649" y="1288768"/>
            <a:ext cx="8081604" cy="1193291"/>
          </a:xfrm>
          <a:prstGeom prst="rect">
            <a:avLst/>
          </a:prstGeom>
        </p:spPr>
        <p:txBody>
          <a:bodyPr wrap="square" lIns="114949" tIns="57475" rIns="114949" bIns="57475">
            <a:spAutoFit/>
          </a:bodyPr>
          <a:lstStyle/>
          <a:p>
            <a:pPr algn="just"/>
            <a:r>
              <a:rPr lang="en-US" altLang="zh-CN" sz="3500" b="1">
                <a:latin typeface="Times New Roman" panose="02020603050405020304" pitchFamily="18" charset="0"/>
                <a:ea typeface="UVnAvant-Narrow" panose="020B0500000000000000" pitchFamily="34" charset="0"/>
                <a:cs typeface="Times New Roman" panose="02020603050405020304" pitchFamily="18" charset="0"/>
                <a:sym typeface="+mn-lt"/>
              </a:rPr>
              <a:t>Hoạt động liên tiếp để thoát khỏi một tình trạng nào đó.</a:t>
            </a:r>
            <a:endParaRPr lang="zh-CN" altLang="en-US" sz="3500" b="1" dirty="0">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4" name="矩形 8"/>
          <p:cNvSpPr/>
          <p:nvPr/>
        </p:nvSpPr>
        <p:spPr>
          <a:xfrm>
            <a:off x="-1" y="2426572"/>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nhanh trí:</a:t>
            </a:r>
            <a:endParaRPr lang="zh-CN" altLang="en-US"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5" name="矩形 8"/>
          <p:cNvSpPr/>
          <p:nvPr/>
        </p:nvSpPr>
        <p:spPr>
          <a:xfrm>
            <a:off x="3079789" y="2498820"/>
            <a:ext cx="8081604" cy="654682"/>
          </a:xfrm>
          <a:prstGeom prst="rect">
            <a:avLst/>
          </a:prstGeom>
        </p:spPr>
        <p:txBody>
          <a:bodyPr wrap="square" lIns="114949" tIns="57475" rIns="114949" bIns="57475">
            <a:spAutoFit/>
          </a:bodyPr>
          <a:lstStyle/>
          <a:p>
            <a:pPr algn="just"/>
            <a:r>
              <a:rPr lang="en-US" altLang="zh-CN" sz="3500" b="1">
                <a:latin typeface="Times New Roman" panose="02020603050405020304" pitchFamily="18" charset="0"/>
                <a:ea typeface="UVnAvant-Narrow" panose="020B0500000000000000" pitchFamily="34" charset="0"/>
                <a:cs typeface="Times New Roman" panose="02020603050405020304" pitchFamily="18" charset="0"/>
                <a:sym typeface="+mn-lt"/>
              </a:rPr>
              <a:t>Suy nghĩ nhanh, ứng phó nhanh.</a:t>
            </a:r>
            <a:endParaRPr lang="zh-CN" altLang="en-US" sz="3500" b="1" dirty="0">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6" name="矩形 8"/>
          <p:cNvSpPr/>
          <p:nvPr/>
        </p:nvSpPr>
        <p:spPr>
          <a:xfrm>
            <a:off x="12859" y="3227347"/>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thợ săn:</a:t>
            </a:r>
            <a:endParaRPr lang="zh-CN" altLang="en-US"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7" name="矩形 8"/>
          <p:cNvSpPr/>
          <p:nvPr/>
        </p:nvSpPr>
        <p:spPr>
          <a:xfrm>
            <a:off x="3092649" y="3299596"/>
            <a:ext cx="8081604" cy="1193291"/>
          </a:xfrm>
          <a:prstGeom prst="rect">
            <a:avLst/>
          </a:prstGeom>
        </p:spPr>
        <p:txBody>
          <a:bodyPr wrap="square" lIns="114949" tIns="57475" rIns="114949" bIns="57475">
            <a:spAutoFit/>
          </a:bodyPr>
          <a:lstStyle/>
          <a:p>
            <a:pPr algn="just"/>
            <a:r>
              <a:rPr lang="en-US" altLang="zh-CN" sz="3500" b="1">
                <a:latin typeface="Times New Roman" panose="02020603050405020304" pitchFamily="18" charset="0"/>
                <a:ea typeface="UVnAvant-Narrow" panose="020B0500000000000000" pitchFamily="34" charset="0"/>
                <a:cs typeface="Times New Roman" panose="02020603050405020304" pitchFamily="18" charset="0"/>
                <a:sym typeface="+mn-lt"/>
              </a:rPr>
              <a:t>Người chuyên làm nghề săn bắn thú rừng và chim.</a:t>
            </a:r>
            <a:endParaRPr lang="zh-CN" altLang="en-US" sz="3500" b="1" dirty="0">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6538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 và chim bồ 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latin typeface="Times New Roman" panose="02020603050405020304" pitchFamily="18" charset="0"/>
                <a:cs typeface="Times New Roman" panose="02020603050405020304" pitchFamily="18" charset="0"/>
              </a:rPr>
              <a:t>(</a:t>
            </a:r>
            <a:r>
              <a:rPr lang="en-US" sz="3000" i="1">
                <a:solidFill>
                  <a:srgbClr val="0000FF"/>
                </a:solidFill>
                <a:latin typeface="Times New Roman" panose="02020603050405020304" pitchFamily="18" charset="0"/>
                <a:cs typeface="Times New Roman" panose="02020603050405020304" pitchFamily="18" charset="0"/>
              </a:rPr>
              <a:t>Theo </a:t>
            </a:r>
            <a:r>
              <a:rPr lang="en-US" sz="3000">
                <a:solidFill>
                  <a:srgbClr val="0000FF"/>
                </a:solidFill>
                <a:latin typeface="Times New Roman" panose="02020603050405020304" pitchFamily="18" charset="0"/>
                <a:cs typeface="Times New Roman" panose="02020603050405020304" pitchFamily="18" charset="0"/>
              </a:rPr>
              <a:t>Ê-dốp)</a:t>
            </a:r>
            <a:endParaRPr lang="zh-CN" altLang="en-US" sz="3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86469719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p14="http://schemas.microsoft.com/office/powerpoint/2010/main" val="3503182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
            <a:ext cx="12344400" cy="7772400"/>
          </a:xfrm>
          <a:prstGeom prst="rect">
            <a:avLst/>
          </a:prstGeom>
        </p:spPr>
      </p:pic>
      <p:sp>
        <p:nvSpPr>
          <p:cNvPr id="4" name="Rectangle 3">
            <a:extLst>
              <a:ext uri="{FF2B5EF4-FFF2-40B4-BE49-F238E27FC236}">
                <a16:creationId xmlns:a16="http://schemas.microsoft.com/office/drawing/2014/main" xmlns="" id="{F3AE2D3B-8A66-4D37-9F98-E5BC3B6825E5}"/>
              </a:ext>
            </a:extLst>
          </p:cNvPr>
          <p:cNvSpPr/>
          <p:nvPr/>
        </p:nvSpPr>
        <p:spPr>
          <a:xfrm>
            <a:off x="449396" y="1744698"/>
            <a:ext cx="10874313" cy="633325"/>
          </a:xfrm>
          <a:prstGeom prst="rect">
            <a:avLst/>
          </a:prstGeom>
        </p:spPr>
        <p:txBody>
          <a:bodyPr wrap="square" lIns="93799" tIns="46900" rIns="93799" bIns="46900">
            <a:spAutoFit/>
          </a:bodyPr>
          <a:lstStyle/>
          <a:p>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3500" b="1" i="1"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0D5412BB-5903-408F-9691-A062A2CB8E86}"/>
              </a:ext>
            </a:extLst>
          </p:cNvPr>
          <p:cNvSpPr/>
          <p:nvPr/>
        </p:nvSpPr>
        <p:spPr>
          <a:xfrm>
            <a:off x="995028" y="2307633"/>
            <a:ext cx="10881608" cy="1171934"/>
          </a:xfrm>
          <a:prstGeom prst="rect">
            <a:avLst/>
          </a:prstGeom>
        </p:spPr>
        <p:txBody>
          <a:bodyPr wrap="square" lIns="93799" tIns="46900" rIns="93799" bIns="46900">
            <a:spAutoFit/>
          </a:bodyPr>
          <a:lstStyle/>
          <a:p>
            <a:r>
              <a:rPr lang="en-US" sz="350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 câu nhanh trí nhặt một chiếc lá thả xuống nước để cứu kiến.</a:t>
            </a:r>
            <a:endPar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F3AE2D3B-8A66-4D37-9F98-E5BC3B6825E5}"/>
              </a:ext>
            </a:extLst>
          </p:cNvPr>
          <p:cNvSpPr/>
          <p:nvPr/>
        </p:nvSpPr>
        <p:spPr>
          <a:xfrm>
            <a:off x="487971" y="3423675"/>
            <a:ext cx="10874313" cy="633325"/>
          </a:xfrm>
          <a:prstGeom prst="rect">
            <a:avLst/>
          </a:prstGeom>
        </p:spPr>
        <p:txBody>
          <a:bodyPr wrap="square" lIns="93799" tIns="46900" rIns="93799" bIns="46900">
            <a:spAutoFit/>
          </a:bodyPr>
          <a:lstStyle/>
          <a:p>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câu</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3500" b="1" i="1"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0D5412BB-5903-408F-9691-A062A2CB8E86}"/>
              </a:ext>
            </a:extLst>
          </p:cNvPr>
          <p:cNvSpPr/>
          <p:nvPr/>
        </p:nvSpPr>
        <p:spPr>
          <a:xfrm>
            <a:off x="995028" y="3997405"/>
            <a:ext cx="10367256" cy="633325"/>
          </a:xfrm>
          <a:prstGeom prst="rect">
            <a:avLst/>
          </a:prstGeom>
        </p:spPr>
        <p:txBody>
          <a:bodyPr wrap="square" lIns="93799" tIns="46900" rIns="93799" bIns="46900">
            <a:spAutoFit/>
          </a:bodyPr>
          <a:lstStyle/>
          <a:p>
            <a:r>
              <a:rPr lang="en-US" sz="350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 bò đến cắn vào chân người thợ săn.</a:t>
            </a:r>
            <a:endPar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F3AE2D3B-8A66-4D37-9F98-E5BC3B6825E5}"/>
              </a:ext>
            </a:extLst>
          </p:cNvPr>
          <p:cNvSpPr/>
          <p:nvPr/>
        </p:nvSpPr>
        <p:spPr>
          <a:xfrm>
            <a:off x="552261" y="4688600"/>
            <a:ext cx="11324375" cy="633325"/>
          </a:xfrm>
          <a:prstGeom prst="rect">
            <a:avLst/>
          </a:prstGeom>
        </p:spPr>
        <p:txBody>
          <a:bodyPr wrap="square" lIns="93799" tIns="46900" rIns="93799" bIns="46900">
            <a:spAutoFit/>
          </a:bodyPr>
          <a:lstStyle/>
          <a:p>
            <a:r>
              <a:rPr lang="en-US" sz="3500" b="1" i="1" dirty="0"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a:t>
            </a:r>
            <a:r>
              <a:rPr lang="vi-VN" sz="3500" b="1" i="1" dirty="0"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Em</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học</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được</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điều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từ</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chuyện</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này</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3500" b="1" i="1"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0D5412BB-5903-408F-9691-A062A2CB8E86}"/>
              </a:ext>
            </a:extLst>
          </p:cNvPr>
          <p:cNvSpPr/>
          <p:nvPr/>
        </p:nvSpPr>
        <p:spPr>
          <a:xfrm>
            <a:off x="1059319" y="5262330"/>
            <a:ext cx="10367256" cy="1171934"/>
          </a:xfrm>
          <a:prstGeom prst="rect">
            <a:avLst/>
          </a:prstGeom>
        </p:spPr>
        <p:txBody>
          <a:bodyPr wrap="square" lIns="93799" tIns="46900" rIns="93799" bIns="46900">
            <a:spAutoFit/>
          </a:bodyPr>
          <a:lstStyle/>
          <a:p>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Trong</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cuộc</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sống</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hằng</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ngày</a:t>
            </a:r>
            <a:r>
              <a:rPr lang="en-US" sz="3500"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cần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giúp</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đỡ</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nhau</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nhất</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khi</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người</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khác</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gặp</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hoạn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nạn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5824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91" t="13448" r="17286" b="13793"/>
          <a:stretch/>
        </p:blipFill>
        <p:spPr bwMode="auto">
          <a:xfrm>
            <a:off x="8538210" y="5699761"/>
            <a:ext cx="3451078" cy="17837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t="24472"/>
          <a:stretch>
            <a:fillRect/>
          </a:stretch>
        </p:blipFill>
        <p:spPr bwMode="auto">
          <a:xfrm>
            <a:off x="78761" y="2819296"/>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072" y="322051"/>
            <a:ext cx="2414231"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2309" y="298851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a:solidFill>
                  <a:srgbClr val="000000">
                    <a:lumMod val="95000"/>
                    <a:lumOff val="5000"/>
                  </a:srgbClr>
                </a:solidFill>
                <a:latin typeface="Times New Roman" panose="02020603050405020304" pitchFamily="18" charset="0"/>
                <a:cs typeface="Times New Roman" panose="02020603050405020304" pitchFamily="18" charset="0"/>
              </a:rPr>
              <a:t>  </a:t>
            </a:r>
            <a:r>
              <a:rPr lang="en-US" sz="4500" b="1" kern="0" smtClean="0">
                <a:solidFill>
                  <a:srgbClr val="000000">
                    <a:lumMod val="95000"/>
                    <a:lumOff val="5000"/>
                  </a:srgbClr>
                </a:solidFill>
                <a:latin typeface="Times New Roman" panose="02020603050405020304" pitchFamily="18" charset="0"/>
                <a:cs typeface="Times New Roman" panose="02020603050405020304" pitchFamily="18" charset="0"/>
              </a:rPr>
              <a:t>Kiến bò đến chỗ người thợ săn và cắn vào chân anh ta.</a:t>
            </a:r>
            <a:endParaRPr lang="vi-VN" sz="45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144661" y="156167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a:latin typeface="Times New Roman" panose="02020603050405020304" pitchFamily="18" charset="0"/>
                <a:cs typeface="Times New Roman" panose="02020603050405020304" pitchFamily="18" charset="0"/>
              </a:rPr>
              <a:t>4</a:t>
            </a:r>
            <a:r>
              <a:rPr lang="en-US" altLang="en-US" b="1" smtClean="0">
                <a:latin typeface="Times New Roman" panose="02020603050405020304" pitchFamily="18" charset="0"/>
                <a:cs typeface="Times New Roman" panose="02020603050405020304" pitchFamily="18" charset="0"/>
              </a:rPr>
              <a:t>. </a:t>
            </a:r>
            <a:r>
              <a:rPr lang="en-US" altLang="vi-VN" b="1">
                <a:latin typeface="Times New Roman" panose="02020603050405020304" pitchFamily="18" charset="0"/>
                <a:cs typeface="Times New Roman" panose="02020603050405020304" pitchFamily="18" charset="0"/>
              </a:rPr>
              <a:t>Viết vào vở câu trả lời cho câu hỏi b ở mục 3</a:t>
            </a:r>
          </a:p>
        </p:txBody>
      </p:sp>
    </p:spTree>
    <p:extLst>
      <p:ext uri="{BB962C8B-B14F-4D97-AF65-F5344CB8AC3E}">
        <p14:creationId xmlns:p14="http://schemas.microsoft.com/office/powerpoint/2010/main" val="33726602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a:latin typeface="Times New Roman" panose="02020603050405020304" pitchFamily="18" charset="0"/>
                <a:ea typeface="UVnAvant-Narrow" panose="020B0500000000000000" pitchFamily="34" charset="0"/>
                <a:cs typeface="Times New Roman" panose="02020603050405020304" pitchFamily="18" charset="0"/>
              </a:rPr>
              <a:t>5</a:t>
            </a:r>
            <a:r>
              <a:rPr lang="en-US" sz="3200" b="1"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b="1" smtClean="0">
                <a:latin typeface="Times New Roman" panose="02020603050405020304" pitchFamily="18" charset="0"/>
                <a:ea typeface="UVnAvant-Narrow" panose="020B0500000000000000" pitchFamily="34" charset="0"/>
                <a:cs typeface="Times New Roman" panose="02020603050405020304" pitchFamily="18" charset="0"/>
              </a:rPr>
              <a:t>Chọn </a:t>
            </a:r>
            <a:r>
              <a:rPr lang="vi-VN" sz="3200" b="1">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F3AE2D3B-8A66-4D37-9F98-E5BC3B6825E5}"/>
              </a:ext>
            </a:extLst>
          </p:cNvPr>
          <p:cNvSpPr/>
          <p:nvPr/>
        </p:nvSpPr>
        <p:spPr>
          <a:xfrm>
            <a:off x="876908" y="3646072"/>
            <a:ext cx="10874313" cy="587159"/>
          </a:xfrm>
          <a:prstGeom prst="rect">
            <a:avLst/>
          </a:prstGeom>
        </p:spPr>
        <p:txBody>
          <a:bodyPr wrap="square" lIns="93799" tIns="46900" rIns="93799" bIns="46900">
            <a:spAutoFit/>
          </a:bodyPr>
          <a:lstStyle/>
          <a:p>
            <a:r>
              <a:rPr lang="vi-VN" sz="3200">
                <a:latin typeface="Times New Roman" panose="02020603050405020304" pitchFamily="18" charset="0"/>
                <a:ea typeface="UVnAvant-Narrow" panose="020B0500000000000000" pitchFamily="34" charset="0"/>
                <a:cs typeface="Times New Roman" panose="02020603050405020304" pitchFamily="18" charset="0"/>
              </a:rPr>
              <a:t>a. Nam (…) nghĩ ngay ra lời giải cho câu đố.</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42365045"/>
              </p:ext>
            </p:extLst>
          </p:nvPr>
        </p:nvGraphicFramePr>
        <p:xfrm>
          <a:off x="581890" y="2564478"/>
          <a:ext cx="10854048" cy="855616"/>
        </p:xfrm>
        <a:graphic>
          <a:graphicData uri="http://schemas.openxmlformats.org/drawingml/2006/table">
            <a:tbl>
              <a:tblPr/>
              <a:tblGrid>
                <a:gridCol w="2256313"/>
                <a:gridCol w="2303813"/>
                <a:gridCol w="2339439"/>
                <a:gridCol w="2541320"/>
                <a:gridCol w="1413163"/>
              </a:tblGrid>
              <a:tr h="855616">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giật mình</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nhanh trí</a:t>
                      </a:r>
                    </a:p>
                  </a:txBody>
                  <a:tcPr marL="38100" marR="38100" marT="38100" marB="38100" anchor="ctr">
                    <a:lnL>
                      <a:noFill/>
                    </a:lnL>
                    <a:lnR>
                      <a:noFill/>
                    </a:lnR>
                    <a:lnT>
                      <a:noFill/>
                    </a:lnT>
                    <a:lnB>
                      <a:noFill/>
                    </a:lnB>
                    <a:solidFill>
                      <a:srgbClr val="F5D0F1"/>
                    </a:solidFill>
                  </a:tcPr>
                </a:tc>
                <a:tc>
                  <a:txBody>
                    <a:bodyPr/>
                    <a:lstStyle/>
                    <a:p>
                      <a:pPr algn="ctr"/>
                      <a:r>
                        <a:rPr lang="vi-VN" sz="2800" i="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giúp nhau</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cứu</a:t>
                      </a:r>
                    </a:p>
                  </a:txBody>
                  <a:tcPr marL="38100" marR="38100" marT="38100" marB="38100" anchor="ctr">
                    <a:lnL>
                      <a:noFill/>
                    </a:lnL>
                    <a:lnR>
                      <a:noFill/>
                    </a:lnR>
                    <a:lnT>
                      <a:noFill/>
                    </a:lnT>
                    <a:lnB>
                      <a:noFill/>
                    </a:lnB>
                    <a:solidFill>
                      <a:srgbClr val="F5D0F1"/>
                    </a:solidFill>
                  </a:tcPr>
                </a:tc>
              </a:tr>
            </a:tbl>
          </a:graphicData>
        </a:graphic>
      </p:graphicFrame>
      <p:sp>
        <p:nvSpPr>
          <p:cNvPr id="5" name="Rectangle 4">
            <a:extLst>
              <a:ext uri="{FF2B5EF4-FFF2-40B4-BE49-F238E27FC236}">
                <a16:creationId xmlns:a16="http://schemas.microsoft.com/office/drawing/2014/main" xmlns="" id="{F3AE2D3B-8A66-4D37-9F98-E5BC3B6825E5}"/>
              </a:ext>
            </a:extLst>
          </p:cNvPr>
          <p:cNvSpPr/>
          <p:nvPr/>
        </p:nvSpPr>
        <p:spPr>
          <a:xfrm>
            <a:off x="876907" y="4385631"/>
            <a:ext cx="10874313" cy="587159"/>
          </a:xfrm>
          <a:prstGeom prst="rect">
            <a:avLst/>
          </a:prstGeom>
        </p:spPr>
        <p:txBody>
          <a:bodyPr wrap="square" lIns="93799" tIns="46900" rIns="93799" bIns="46900">
            <a:spAutoFit/>
          </a:bodyPr>
          <a:lstStyle/>
          <a:p>
            <a:r>
              <a:rPr lang="en-US" sz="3200">
                <a:latin typeface="Times New Roman" panose="02020603050405020304" pitchFamily="18" charset="0"/>
                <a:ea typeface="UVnAvant-Narrow" panose="020B0500000000000000" pitchFamily="34" charset="0"/>
                <a:cs typeface="Times New Roman" panose="02020603050405020304" pitchFamily="18" charset="0"/>
              </a:rPr>
              <a:t>b. Ông kể cho em nghe một câu chuyện (…).</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7" name="Straight Arrow Connector 6"/>
          <p:cNvCxnSpPr/>
          <p:nvPr/>
        </p:nvCxnSpPr>
        <p:spPr>
          <a:xfrm flipH="1">
            <a:off x="2743200" y="3218213"/>
            <a:ext cx="653143" cy="72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18317" y="3218213"/>
            <a:ext cx="2339439" cy="13537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3AE2D3B-8A66-4D37-9F98-E5BC3B6825E5}"/>
              </a:ext>
            </a:extLst>
          </p:cNvPr>
          <p:cNvSpPr/>
          <p:nvPr/>
        </p:nvSpPr>
        <p:spPr>
          <a:xfrm>
            <a:off x="559882" y="1485769"/>
            <a:ext cx="10874313" cy="587159"/>
          </a:xfrm>
          <a:prstGeom prst="rect">
            <a:avLst/>
          </a:prstGeom>
        </p:spPr>
        <p:txBody>
          <a:bodyPr wrap="square" lIns="93799" tIns="46900" rIns="93799" bIns="46900">
            <a:spAutoFit/>
          </a:bodyPr>
          <a:lstStyle/>
          <a:p>
            <a:r>
              <a:rPr lang="en-US" sz="3200" b="1">
                <a:latin typeface="Times New Roman" panose="02020603050405020304" pitchFamily="18" charset="0"/>
                <a:ea typeface="UVnAvant-Narrow" panose="020B0500000000000000" pitchFamily="34" charset="0"/>
                <a:cs typeface="Times New Roman" panose="02020603050405020304" pitchFamily="18" charset="0"/>
              </a:rPr>
              <a:t>5</a:t>
            </a:r>
            <a:r>
              <a:rPr lang="en-US" sz="3200" b="1"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b="1" smtClean="0">
                <a:latin typeface="Times New Roman" panose="02020603050405020304" pitchFamily="18" charset="0"/>
                <a:ea typeface="UVnAvant-Narrow" panose="020B0500000000000000" pitchFamily="34" charset="0"/>
                <a:cs typeface="Times New Roman" panose="02020603050405020304" pitchFamily="18" charset="0"/>
              </a:rPr>
              <a:t>Chọn </a:t>
            </a:r>
            <a:r>
              <a:rPr lang="vi-VN" sz="3200" b="1">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83" y="306517"/>
            <a:ext cx="11351981" cy="715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42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1078497" y="1258591"/>
            <a:ext cx="3043127" cy="587159"/>
          </a:xfrm>
          <a:prstGeom prst="rect">
            <a:avLst/>
          </a:prstGeom>
        </p:spPr>
        <p:txBody>
          <a:bodyPr wrap="square" lIns="93799" tIns="46900" rIns="93799" bIns="46900">
            <a:spAutoFit/>
          </a:bodyPr>
          <a:lstStyle/>
          <a:p>
            <a:r>
              <a:rPr lang="en-US" sz="3200" b="1">
                <a:latin typeface="Times New Roman" panose="02020603050405020304" pitchFamily="18" charset="0"/>
                <a:ea typeface="UVnAvant-Narrow" panose="020B0500000000000000" pitchFamily="34" charset="0"/>
                <a:cs typeface="Times New Roman" panose="02020603050405020304" pitchFamily="18" charset="0"/>
              </a:rPr>
              <a:t>7</a:t>
            </a:r>
            <a:r>
              <a:rPr lang="en-US" sz="3200" b="1" smtClean="0">
                <a:latin typeface="Times New Roman" panose="02020603050405020304" pitchFamily="18" charset="0"/>
                <a:ea typeface="UVnAvant-Narrow" panose="020B0500000000000000" pitchFamily="34" charset="0"/>
                <a:cs typeface="Times New Roman" panose="02020603050405020304" pitchFamily="18" charset="0"/>
              </a:rPr>
              <a:t>. Nghe viết</a:t>
            </a:r>
            <a:r>
              <a:rPr lang="vi-VN" sz="3200" b="1" smtClean="0">
                <a:latin typeface="Times New Roman" panose="02020603050405020304" pitchFamily="18" charset="0"/>
                <a:ea typeface="UVnAvant-Narrow" panose="020B0500000000000000" pitchFamily="34" charset="0"/>
                <a:cs typeface="Times New Roman" panose="02020603050405020304" pitchFamily="18" charset="0"/>
              </a:rPr>
              <a:t>:</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pic>
        <p:nvPicPr>
          <p:cNvPr id="4098" name="Picture 2" descr="https://i.vdoc.vn/data/image/2021/03/17/giai-bai-tap-tieng-viet-1-trang-84-85-86-87-bai-1-kien-va-chim-bo-cau-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54" y="2073298"/>
            <a:ext cx="9984712" cy="203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1573302" cy="1200329"/>
          </a:xfrm>
          <a:prstGeom prst="rect">
            <a:avLst/>
          </a:prstGeom>
        </p:spPr>
        <p:txBody>
          <a:bodyPr wrap="square">
            <a:spAutoFit/>
          </a:bodyPr>
          <a:lstStyle/>
          <a:p>
            <a:r>
              <a:rPr lang="en-US" sz="3600" b="1" smtClean="0">
                <a:latin typeface="Times New Roman" panose="02020603050405020304" pitchFamily="18" charset="0"/>
                <a:ea typeface="UVnAvant-Narrow" panose="020B0500000000000000" pitchFamily="34" charset="0"/>
                <a:cs typeface="Times New Roman" panose="02020603050405020304" pitchFamily="18" charset="0"/>
              </a:rPr>
              <a:t>8. T</a:t>
            </a:r>
            <a:r>
              <a:rPr lang="vi-VN" sz="3600" b="1" smtClean="0">
                <a:latin typeface="Times New Roman" panose="02020603050405020304" pitchFamily="18" charset="0"/>
                <a:ea typeface="UVnAvant-Narrow" panose="020B0500000000000000" pitchFamily="34" charset="0"/>
                <a:cs typeface="Times New Roman" panose="02020603050405020304" pitchFamily="18" charset="0"/>
              </a:rPr>
              <a:t>ìm </a:t>
            </a:r>
            <a:r>
              <a:rPr lang="vi-VN" sz="3600" b="1">
                <a:latin typeface="Times New Roman" panose="02020603050405020304" pitchFamily="18" charset="0"/>
                <a:ea typeface="UVnAvant-Narrow" panose="020B0500000000000000" pitchFamily="34" charset="0"/>
                <a:cs typeface="Times New Roman" panose="02020603050405020304" pitchFamily="18" charset="0"/>
              </a:rPr>
              <a:t>trong hoặc ngoài bài đọc Kiến và chim bồ câu từ ngữ có tiếng chứa vần </a:t>
            </a:r>
            <a:r>
              <a:rPr lang="vi-VN" sz="3600" b="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rPr>
              <a:t>ăn, ăng, oat, oăt</a:t>
            </a:r>
            <a:r>
              <a:rPr lang="vi-VN" sz="3600" b="1">
                <a:latin typeface="Times New Roman" panose="02020603050405020304" pitchFamily="18" charset="0"/>
                <a:ea typeface="UVnAvant-Narrow" panose="020B0500000000000000" pitchFamily="34" charset="0"/>
                <a:cs typeface="Times New Roman" panose="02020603050405020304" pitchFamily="18" charset="0"/>
              </a:rPr>
              <a:t>.</a:t>
            </a:r>
            <a:endParaRPr lang="en-US" sz="360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1925025"/>
              </p:ext>
            </p:extLst>
          </p:nvPr>
        </p:nvGraphicFramePr>
        <p:xfrm>
          <a:off x="491058" y="1302223"/>
          <a:ext cx="11273312" cy="5263729"/>
        </p:xfrm>
        <a:graphic>
          <a:graphicData uri="http://schemas.openxmlformats.org/drawingml/2006/table">
            <a:tbl>
              <a:tblPr/>
              <a:tblGrid>
                <a:gridCol w="2322218"/>
                <a:gridCol w="3573876"/>
                <a:gridCol w="5377218"/>
              </a:tblGrid>
              <a:tr h="495941">
                <a:tc>
                  <a:txBody>
                    <a:bodyPr/>
                    <a:lstStyle/>
                    <a:p>
                      <a:endParaRPr lang="en-US" sz="3200">
                        <a:latin typeface="Times New Roman" panose="02020603050405020304" pitchFamily="18"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smtClean="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Trong </a:t>
                      </a:r>
                      <a:r>
                        <a:rPr lang="vi-VN" sz="3200" b="1" i="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Ngoài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4793">
                <a:tc>
                  <a:txBody>
                    <a:bodyPr/>
                    <a:lstStyle/>
                    <a:p>
                      <a:pPr algn="ctr"/>
                      <a:r>
                        <a:rPr lang="vi-VN" sz="3200" i="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a:t>
                      </a:r>
                      <a:endParaRPr lang="vi-VN" sz="320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a:effectLst/>
                          <a:latin typeface="Times New Roman" panose="02020603050405020304" pitchFamily="18" charset="0"/>
                          <a:ea typeface="UVnAvant-Narrow" panose="020B0500000000000000" pitchFamily="34" charset="0"/>
                          <a:cs typeface="Times New Roman" panose="02020603050405020304" pitchFamily="18" charset="0"/>
                        </a:rPr>
                        <a:t>săn, cắn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Times New Roman" panose="02020603050405020304" pitchFamily="18" charset="0"/>
                          <a:ea typeface="UVnAvant-Narrow" panose="020B0500000000000000" pitchFamily="34" charset="0"/>
                          <a:cs typeface="Times New Roman" panose="02020603050405020304" pitchFamily="18" charset="0"/>
                        </a:rPr>
                        <a:t>bắn (súng), (cái) chăn, khăn (tay), (con) trăn, lăn (tròn), (củ) sắn), (bài) văn…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0459">
                <a:tc>
                  <a:txBody>
                    <a:bodyPr/>
                    <a:lstStyle/>
                    <a:p>
                      <a:pPr algn="ctr"/>
                      <a:r>
                        <a:rPr lang="vi-VN" sz="3200" i="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ăng</a:t>
                      </a:r>
                      <a:endParaRPr lang="vi-VN" sz="320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Times New Roman" panose="02020603050405020304" pitchFamily="18" charset="0"/>
                          <a:ea typeface="UVnAvant-Narrow" panose="020B0500000000000000" pitchFamily="34" charset="0"/>
                          <a:cs typeface="Times New Roman" panose="02020603050405020304" pitchFamily="18" charset="0"/>
                        </a:rPr>
                        <a:t>(mặt) trăng, (chị) Hằng, băng (y tế), lăng (Bác Hồ), căng thẳng…</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6125">
                <a:tc>
                  <a:txBody>
                    <a:bodyPr/>
                    <a:lstStyle/>
                    <a:p>
                      <a:pPr algn="ctr"/>
                      <a:r>
                        <a:rPr lang="en-US" sz="3200" i="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oat</a:t>
                      </a:r>
                      <a:endParaRPr lang="en-US" sz="320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pitchFamily="18" charset="0"/>
                          <a:ea typeface="UVnAvant-Narrow" panose="020B0500000000000000" pitchFamily="34" charset="0"/>
                          <a:cs typeface="Times New Roman" panose="02020603050405020304" pitchFamily="18" charset="0"/>
                        </a:rPr>
                        <a:t>thoát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a:effectLst/>
                          <a:latin typeface="Times New Roman" panose="02020603050405020304" pitchFamily="18" charset="0"/>
                          <a:ea typeface="UVnAvant-Narrow" panose="020B0500000000000000" pitchFamily="34" charset="0"/>
                          <a:cs typeface="Times New Roman" panose="02020603050405020304" pitchFamily="18" charset="0"/>
                        </a:rPr>
                        <a:t>hoạt (hình), (trốn) thoát, (lục) soát…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791">
                <a:tc>
                  <a:txBody>
                    <a:bodyPr/>
                    <a:lstStyle/>
                    <a:p>
                      <a:pPr algn="ctr"/>
                      <a:r>
                        <a:rPr lang="vi-VN" sz="3200" i="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oăt</a:t>
                      </a:r>
                      <a:endParaRPr lang="vi-VN" sz="320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nhọn</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hoắt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loắt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choắt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96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2216512"/>
            <a:ext cx="10508775" cy="2292935"/>
          </a:xfrm>
          <a:prstGeom prst="rect">
            <a:avLst/>
          </a:prstGeom>
        </p:spPr>
        <p:txBody>
          <a:bodyPr wrap="square">
            <a:spAutoFit/>
          </a:bodyPr>
          <a:lstStyle/>
          <a:p>
            <a:pPr algn="ctr"/>
            <a:r>
              <a:rPr lang="en-US" sz="7500" b="1" dirty="0" err="1">
                <a:ln w="9525">
                  <a:solidFill>
                    <a:prstClr val="white"/>
                  </a:solidFill>
                  <a:prstDash val="solid"/>
                </a:ln>
                <a:solidFill>
                  <a:srgbClr val="0000FF"/>
                </a:solidFill>
                <a:effectLst>
                  <a:outerShdw blurRad="12700" dist="38100" dir="2700000" algn="tl" rotWithShape="0">
                    <a:srgbClr val="4472C4">
                      <a:lumMod val="60000"/>
                      <a:lumOff val="40000"/>
                    </a:srgbClr>
                  </a:outerShdw>
                </a:effectLst>
                <a:latin typeface="Times New Roman" panose="02020603050405020304" pitchFamily="18" charset="0"/>
                <a:ea typeface="UVnAvant-Narrow" panose="020B0500000000000000" pitchFamily="34" charset="0"/>
                <a:cs typeface="Times New Roman" panose="02020603050405020304" pitchFamily="18" charset="0"/>
              </a:rPr>
              <a:t>Bài</a:t>
            </a:r>
            <a:r>
              <a:rPr lang="en-US" sz="7500" b="1" dirty="0">
                <a:ln w="9525">
                  <a:solidFill>
                    <a:prstClr val="white"/>
                  </a:solidFill>
                  <a:prstDash val="solid"/>
                </a:ln>
                <a:solidFill>
                  <a:srgbClr val="0000FF"/>
                </a:solidFill>
                <a:effectLst>
                  <a:outerShdw blurRad="12700" dist="38100" dir="2700000" algn="tl" rotWithShape="0">
                    <a:srgbClr val="4472C4">
                      <a:lumMod val="60000"/>
                      <a:lumOff val="40000"/>
                    </a:srgbClr>
                  </a:outerShdw>
                </a:effectLst>
                <a:latin typeface="UVnAvant-Narrow" panose="020B0500000000000000" pitchFamily="34" charset="0"/>
                <a:ea typeface="UVnAvant-Narrow" panose="020B0500000000000000" pitchFamily="34" charset="0"/>
                <a:cs typeface="UVnAvant-Narrow" panose="020B0500000000000000" pitchFamily="34" charset="0"/>
              </a:rPr>
              <a:t> 1</a:t>
            </a:r>
          </a:p>
          <a:p>
            <a:pPr algn="ctr"/>
            <a:r>
              <a:rPr lang="en-US" sz="6800" b="1" dirty="0">
                <a:ln w="9525">
                  <a:solidFill>
                    <a:prstClr val="white"/>
                  </a:solidFill>
                  <a:prstDash val="solid"/>
                </a:ln>
                <a:solidFill>
                  <a:srgbClr val="0000FF"/>
                </a:solidFill>
                <a:effectLst>
                  <a:outerShdw blurRad="12700" dist="38100" dir="2700000" algn="tl" rotWithShape="0">
                    <a:srgbClr val="4472C4">
                      <a:lumMod val="60000"/>
                      <a:lumOff val="40000"/>
                    </a:srgbClr>
                  </a:outerShdw>
                </a:effectLst>
                <a:latin typeface="Times New Roman" panose="02020603050405020304" pitchFamily="18" charset="0"/>
                <a:ea typeface="UVnAvant-Narrow" panose="020B0500000000000000" pitchFamily="34" charset="0"/>
                <a:cs typeface="Times New Roman" panose="02020603050405020304" pitchFamily="18" charset="0"/>
              </a:rPr>
              <a:t>KIẾN VÀ CHIM BỒ CÂU</a:t>
            </a:r>
          </a:p>
        </p:txBody>
      </p:sp>
    </p:spTree>
    <p:extLst>
      <p:ext uri="{BB962C8B-B14F-4D97-AF65-F5344CB8AC3E}">
        <p14:creationId xmlns:p14="http://schemas.microsoft.com/office/powerpoint/2010/main" val="380662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910" y="197429"/>
            <a:ext cx="11012037" cy="1077218"/>
          </a:xfrm>
          <a:prstGeom prst="rect">
            <a:avLst/>
          </a:prstGeom>
        </p:spPr>
        <p:txBody>
          <a:bodyPr wrap="square">
            <a:spAutoFit/>
          </a:bodyPr>
          <a:lstStyle/>
          <a:p>
            <a:r>
              <a:rPr lang="vi-VN" sz="3200" b="1">
                <a:latin typeface="+mj-lt"/>
                <a:ea typeface="UVnAvant-Narrow" panose="020B0500000000000000" pitchFamily="34" charset="0"/>
                <a:cs typeface="Times New Roman" panose="02020603050405020304" pitchFamily="18" charset="0"/>
              </a:rPr>
              <a:t>Quan sát tranh và dùng từ ngữ trong khung để nói: Việc làm của người </a:t>
            </a:r>
            <a:r>
              <a:rPr lang="vi-VN" sz="3200" b="1" smtClean="0">
                <a:latin typeface="+mj-lt"/>
                <a:ea typeface="UVnAvant-Narrow" panose="020B0500000000000000" pitchFamily="34" charset="0"/>
                <a:cs typeface="Times New Roman" panose="02020603050405020304" pitchFamily="18" charset="0"/>
              </a:rPr>
              <a:t>th</a:t>
            </a:r>
            <a:r>
              <a:rPr lang="en-US" sz="3200" b="1" smtClean="0">
                <a:latin typeface="+mj-lt"/>
                <a:ea typeface="UVnAvant-Narrow" panose="020B0500000000000000" pitchFamily="34" charset="0"/>
                <a:cs typeface="Times New Roman" panose="02020603050405020304" pitchFamily="18" charset="0"/>
              </a:rPr>
              <a:t>ợ</a:t>
            </a:r>
            <a:r>
              <a:rPr lang="vi-VN" sz="3200" b="1" smtClean="0">
                <a:latin typeface="+mj-lt"/>
                <a:ea typeface="UVnAvant-Narrow" panose="020B0500000000000000" pitchFamily="34" charset="0"/>
                <a:cs typeface="Times New Roman" panose="02020603050405020304" pitchFamily="18" charset="0"/>
              </a:rPr>
              <a:t> </a:t>
            </a:r>
            <a:r>
              <a:rPr lang="vi-VN" sz="3200" b="1">
                <a:latin typeface="+mj-lt"/>
                <a:ea typeface="UVnAvant-Narrow" panose="020B0500000000000000" pitchFamily="34" charset="0"/>
                <a:cs typeface="Times New Roman" panose="02020603050405020304" pitchFamily="18" charset="0"/>
              </a:rPr>
              <a:t>săn là dúng hay là sai? Vì sao?</a:t>
            </a:r>
            <a:endParaRPr lang="en-US" sz="3200">
              <a:latin typeface="+mj-lt"/>
              <a:ea typeface="UVnAvant-Narrow" panose="020B0500000000000000"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18890411"/>
              </p:ext>
            </p:extLst>
          </p:nvPr>
        </p:nvGraphicFramePr>
        <p:xfrm>
          <a:off x="1916136" y="1274647"/>
          <a:ext cx="8543497" cy="685800"/>
        </p:xfrm>
        <a:graphic>
          <a:graphicData uri="http://schemas.openxmlformats.org/drawingml/2006/table">
            <a:tbl>
              <a:tblPr/>
              <a:tblGrid>
                <a:gridCol w="4425626"/>
                <a:gridCol w="4117871"/>
              </a:tblGrid>
              <a:tr h="554727">
                <a:tc>
                  <a:txBody>
                    <a:bodyPr/>
                    <a:lstStyle/>
                    <a:p>
                      <a:pPr algn="ctr"/>
                      <a:r>
                        <a:rPr lang="vi-VN" sz="4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người thợ săn</a:t>
                      </a:r>
                    </a:p>
                  </a:txBody>
                  <a:tcPr marL="38100" marR="38100" marT="38100" marB="38100" anchor="ctr">
                    <a:lnL>
                      <a:noFill/>
                    </a:lnL>
                    <a:lnR>
                      <a:noFill/>
                    </a:lnR>
                    <a:lnT>
                      <a:noFill/>
                    </a:lnT>
                    <a:lnB>
                      <a:noFill/>
                    </a:lnB>
                    <a:solidFill>
                      <a:srgbClr val="FFFFFF"/>
                    </a:solidFill>
                  </a:tcPr>
                </a:tc>
                <a:tc>
                  <a:txBody>
                    <a:bodyPr/>
                    <a:lstStyle/>
                    <a:p>
                      <a:pPr algn="ctr"/>
                      <a:r>
                        <a:rPr lang="en-US" sz="4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bắn</a:t>
                      </a:r>
                      <a:r>
                        <a:rPr lang="en-US" sz="4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chim</a:t>
                      </a:r>
                      <a:endParaRPr lang="en-US" sz="4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12" y="2111446"/>
            <a:ext cx="8811003" cy="4603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713321"/>
            <a:ext cx="12344399" cy="1077218"/>
          </a:xfrm>
          <a:prstGeom prst="rect">
            <a:avLst/>
          </a:prstGeom>
        </p:spPr>
        <p:txBody>
          <a:bodyPr wrap="square">
            <a:spAutoFit/>
          </a:bodyPr>
          <a:lstStyle/>
          <a:p>
            <a:r>
              <a:rPr lang="en-US" sz="3200" smtClean="0">
                <a:latin typeface="+mj-lt"/>
                <a:ea typeface="UVnAvant-Narrow" panose="020B0500000000000000" pitchFamily="34" charset="0"/>
                <a:cs typeface="UVnAvant-Narrow" panose="020B0500000000000000" pitchFamily="34" charset="0"/>
              </a:rPr>
              <a:t>          </a:t>
            </a:r>
            <a:r>
              <a:rPr lang="vi-VN" sz="3200" smtClean="0">
                <a:latin typeface="+mj-lt"/>
                <a:ea typeface="UVnAvant-Narrow" panose="020B0500000000000000" pitchFamily="34" charset="0"/>
                <a:cs typeface="UVnAvant-Narrow" panose="020B0500000000000000" pitchFamily="34" charset="0"/>
              </a:rPr>
              <a:t>Hành </a:t>
            </a:r>
            <a:r>
              <a:rPr lang="vi-VN" sz="3200">
                <a:latin typeface="+mj-lt"/>
                <a:ea typeface="UVnAvant-Narrow" panose="020B0500000000000000" pitchFamily="34" charset="0"/>
                <a:cs typeface="UVnAvant-Narrow" panose="020B0500000000000000" pitchFamily="34" charset="0"/>
              </a:rPr>
              <a:t>đông của người thợ săn là sai. Vì bắn chim là hành động giết hại chú chim bé nhỏ, vô tội và phá hoại thiên nhiên.</a:t>
            </a:r>
            <a:endParaRPr lang="en-US" sz="3200">
              <a:latin typeface="+mj-lt"/>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020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a14="http://schemas.microsoft.com/office/drawing/2010/main" val="0"/>
              </a:ext>
            </a:extLst>
          </a:blip>
          <a:srcRect t="29757" b="41037"/>
          <a:stretch/>
        </p:blipFill>
        <p:spPr bwMode="auto">
          <a:xfrm>
            <a:off x="0" y="0"/>
            <a:ext cx="12344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5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latin typeface="Times New Roman" panose="02020603050405020304" pitchFamily="18" charset="0"/>
                <a:cs typeface="Times New Roman" panose="02020603050405020304" pitchFamily="18" charset="0"/>
              </a:rPr>
              <a:t>(</a:t>
            </a:r>
            <a:r>
              <a:rPr lang="en-US" sz="3000" i="1">
                <a:solidFill>
                  <a:srgbClr val="0000FF"/>
                </a:solidFill>
                <a:latin typeface="Times New Roman" panose="02020603050405020304" pitchFamily="18" charset="0"/>
                <a:cs typeface="Times New Roman" panose="02020603050405020304" pitchFamily="18" charset="0"/>
              </a:rPr>
              <a:t>Theo </a:t>
            </a:r>
            <a:r>
              <a:rPr lang="en-US" sz="3000">
                <a:solidFill>
                  <a:srgbClr val="0000FF"/>
                </a:solidFill>
                <a:latin typeface="Times New Roman" panose="02020603050405020304" pitchFamily="18" charset="0"/>
                <a:cs typeface="Times New Roman" panose="02020603050405020304" pitchFamily="18" charset="0"/>
              </a:rPr>
              <a:t>Ê-dốp)</a:t>
            </a:r>
            <a:endParaRPr lang="zh-CN" altLang="en-US" sz="3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74566256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B7F6086-6A98-4159-923E-6CD87BA5202A}"/>
              </a:ext>
            </a:extLst>
          </p:cNvPr>
          <p:cNvSpPr/>
          <p:nvPr/>
        </p:nvSpPr>
        <p:spPr>
          <a:xfrm>
            <a:off x="672347" y="1428698"/>
            <a:ext cx="2850952" cy="602547"/>
          </a:xfrm>
          <a:prstGeom prst="rect">
            <a:avLst/>
          </a:prstGeom>
          <a:solidFill>
            <a:srgbClr val="00C0F6"/>
          </a:solidFill>
        </p:spPr>
        <p:txBody>
          <a:bodyPr wrap="square" lIns="93799" tIns="46900" rIns="93799" bIns="46900">
            <a:spAutoFit/>
          </a:bodyPr>
          <a:lstStyle/>
          <a:p>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từ</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khó</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a:t>
            </a:r>
            <a:endParaRPr lang="en-US" sz="3300"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5080F3AB-5248-4409-AD85-A7B02415419A}"/>
              </a:ext>
            </a:extLst>
          </p:cNvPr>
          <p:cNvSpPr/>
          <p:nvPr/>
        </p:nvSpPr>
        <p:spPr>
          <a:xfrm>
            <a:off x="744802" y="2181902"/>
            <a:ext cx="11001172" cy="633325"/>
          </a:xfrm>
          <a:prstGeom prst="rect">
            <a:avLst/>
          </a:prstGeom>
        </p:spPr>
        <p:txBody>
          <a:bodyPr wrap="square" lIns="93799" tIns="46900" rIns="93799" bIns="46900">
            <a:spAutoFit/>
          </a:bodyPr>
          <a:lstStyle/>
          <a:p>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500" b="1" i="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vùng vẫy, nhanh trí, thợ săn</a:t>
            </a:r>
            <a:r>
              <a:rPr lang="en-US" sz="3500" b="1" i="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822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 fill="hold"/>
                                        <p:tgtEl>
                                          <p:spTgt spid="2"/>
                                        </p:tgtEl>
                                        <p:attrNameLst>
                                          <p:attrName>ppt_x</p:attrName>
                                        </p:attrNameLst>
                                      </p:cBhvr>
                                      <p:tavLst>
                                        <p:tav tm="0">
                                          <p:val>
                                            <p:strVal val="#ppt_x"/>
                                          </p:val>
                                        </p:tav>
                                        <p:tav tm="100000">
                                          <p:val>
                                            <p:strVal val="#ppt_x"/>
                                          </p:val>
                                        </p:tav>
                                      </p:tavLst>
                                    </p:anim>
                                    <p:anim calcmode="lin" valueType="num">
                                      <p:cBhvr additive="base">
                                        <p:cTn id="14"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 và chim bồ 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latin typeface="Times New Roman" panose="02020603050405020304" pitchFamily="18" charset="0"/>
                <a:cs typeface="Times New Roman" panose="02020603050405020304" pitchFamily="18" charset="0"/>
              </a:rPr>
              <a:t>(</a:t>
            </a:r>
            <a:r>
              <a:rPr lang="en-US" sz="3000" i="1">
                <a:solidFill>
                  <a:srgbClr val="0000FF"/>
                </a:solidFill>
                <a:latin typeface="Times New Roman" panose="02020603050405020304" pitchFamily="18" charset="0"/>
                <a:cs typeface="Times New Roman" panose="02020603050405020304" pitchFamily="18" charset="0"/>
              </a:rPr>
              <a:t>Theo </a:t>
            </a:r>
            <a:r>
              <a:rPr lang="en-US" sz="3000">
                <a:solidFill>
                  <a:srgbClr val="0000FF"/>
                </a:solidFill>
                <a:latin typeface="Times New Roman" panose="02020603050405020304" pitchFamily="18" charset="0"/>
                <a:cs typeface="Times New Roman" panose="02020603050405020304" pitchFamily="18" charset="0"/>
              </a:rPr>
              <a:t>Ê-dốp)</a:t>
            </a:r>
            <a:endParaRPr lang="zh-CN" altLang="en-US" sz="3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173317099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6F8C6F7-2230-4996-B182-71DFC6DFBB99}"/>
              </a:ext>
            </a:extLst>
          </p:cNvPr>
          <p:cNvSpPr/>
          <p:nvPr/>
        </p:nvSpPr>
        <p:spPr>
          <a:xfrm>
            <a:off x="346182" y="1417213"/>
            <a:ext cx="3382857" cy="602547"/>
          </a:xfrm>
          <a:prstGeom prst="rect">
            <a:avLst/>
          </a:prstGeom>
          <a:solidFill>
            <a:srgbClr val="00C0F6"/>
          </a:solidFill>
        </p:spPr>
        <p:txBody>
          <a:bodyPr wrap="square" lIns="93799" tIns="46900" rIns="93799" bIns="46900">
            <a:spAutoFit/>
          </a:bodyPr>
          <a:lstStyle/>
          <a:p>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câu</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dài</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a:t>
            </a:r>
            <a:endParaRPr lang="en-US" sz="3300"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5430A8A0-6C21-4A8A-99D0-B59C6BEC7471}"/>
              </a:ext>
            </a:extLst>
          </p:cNvPr>
          <p:cNvSpPr txBox="1"/>
          <p:nvPr/>
        </p:nvSpPr>
        <p:spPr>
          <a:xfrm>
            <a:off x="608988" y="2182260"/>
            <a:ext cx="10738364" cy="1171934"/>
          </a:xfrm>
          <a:prstGeom prst="rect">
            <a:avLst/>
          </a:prstGeom>
          <a:noFill/>
        </p:spPr>
        <p:txBody>
          <a:bodyPr wrap="square" lIns="93799" tIns="46900" rIns="93799" bIns="46900">
            <a:spAutoFit/>
          </a:bodyPr>
          <a:lstStyle/>
          <a:p>
            <a:pPr algn="just"/>
            <a:r>
              <a:rPr lang="en-US" sz="350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Nghe tiếng kêu cứu của kiến, bồ câu nhanh trí nhặt một chiếc lá thả xuống nước.</a:t>
            </a:r>
            <a:endParaRPr lang="en-US" sz="3500" dirty="0">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5" name="Straight Connector 4"/>
          <p:cNvCxnSpPr/>
          <p:nvPr/>
        </p:nvCxnSpPr>
        <p:spPr>
          <a:xfrm flipH="1">
            <a:off x="7504080" y="2229760"/>
            <a:ext cx="127062" cy="5148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105652" y="285489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281811" y="2303183"/>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430A8A0-6C21-4A8A-99D0-B59C6BEC7471}"/>
              </a:ext>
            </a:extLst>
          </p:cNvPr>
          <p:cNvSpPr txBox="1"/>
          <p:nvPr/>
        </p:nvSpPr>
        <p:spPr>
          <a:xfrm>
            <a:off x="608988" y="3455261"/>
            <a:ext cx="10738364" cy="633325"/>
          </a:xfrm>
          <a:prstGeom prst="rect">
            <a:avLst/>
          </a:prstGeom>
          <a:noFill/>
        </p:spPr>
        <p:txBody>
          <a:bodyPr wrap="square" lIns="93799" tIns="46900" rIns="93799" bIns="46900">
            <a:spAutoFit/>
          </a:bodyPr>
          <a:lstStyle/>
          <a:p>
            <a:pPr algn="just"/>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Ngay</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lập</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tức</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nó</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bò</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đến</a:t>
            </a:r>
            <a:r>
              <a:rPr lang="en-US" sz="3500" dirty="0"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cắn</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vào</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chân</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anh</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ta.</a:t>
            </a:r>
            <a:endParaRPr lang="en-US" sz="3500" dirty="0">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10" name="Straight Connector 9"/>
          <p:cNvCxnSpPr/>
          <p:nvPr/>
        </p:nvCxnSpPr>
        <p:spPr>
          <a:xfrm flipH="1">
            <a:off x="3983040" y="3588224"/>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190857" y="3629545"/>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8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 fill="hold"/>
                                        <p:tgtEl>
                                          <p:spTgt spid="9"/>
                                        </p:tgtEl>
                                        <p:attrNameLst>
                                          <p:attrName>ppt_x</p:attrName>
                                        </p:attrNameLst>
                                      </p:cBhvr>
                                      <p:tavLst>
                                        <p:tav tm="0">
                                          <p:val>
                                            <p:strVal val="#ppt_x"/>
                                          </p:val>
                                        </p:tav>
                                        <p:tav tm="100000">
                                          <p:val>
                                            <p:strVal val="#ppt_x"/>
                                          </p:val>
                                        </p:tav>
                                      </p:tavLst>
                                    </p:anim>
                                    <p:anim calcmode="lin" valueType="num">
                                      <p:cBhvr additive="base">
                                        <p:cTn id="3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 và chim bồ 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672591" y="367503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latin typeface="Times New Roman" panose="02020603050405020304" pitchFamily="18" charset="0"/>
                <a:cs typeface="Times New Roman" panose="02020603050405020304" pitchFamily="18" charset="0"/>
              </a:rPr>
              <a:t>2</a:t>
            </a:r>
          </a:p>
        </p:txBody>
      </p:sp>
      <p:sp>
        <p:nvSpPr>
          <p:cNvPr id="7" name="Oval 6"/>
          <p:cNvSpPr/>
          <p:nvPr/>
        </p:nvSpPr>
        <p:spPr>
          <a:xfrm>
            <a:off x="578117" y="5063255"/>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3</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97391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 y="546265"/>
            <a:ext cx="10818421" cy="66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6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TotalTime>
  <Words>1133</Words>
  <Application>Microsoft Office PowerPoint</Application>
  <PresentationFormat>Custom</PresentationFormat>
  <Paragraphs>105</Paragraphs>
  <Slides>20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Calibri Light</vt:lpstr>
      <vt:lpstr>Georgia</vt:lpstr>
      <vt:lpstr>Times New Roman</vt:lpstr>
      <vt:lpstr>Trebuchet MS</vt:lpstr>
      <vt:lpstr>UVnAvant-Narrow</vt:lpstr>
      <vt:lpstr>VNarial</vt:lpstr>
      <vt:lpstr>Office Theme</vt:lpstr>
      <vt:lpstr>Slipstream</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2020-08-26T02:05:47Z</dcterms:created>
  <dcterms:modified xsi:type="dcterms:W3CDTF">2021-05-12T10:14:46Z</dcterms:modified>
</cp:coreProperties>
</file>