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4" r:id="rId2"/>
    <p:sldId id="273" r:id="rId3"/>
    <p:sldId id="258" r:id="rId4"/>
    <p:sldId id="272" r:id="rId5"/>
    <p:sldId id="259" r:id="rId6"/>
    <p:sldId id="257" r:id="rId7"/>
    <p:sldId id="263" r:id="rId8"/>
    <p:sldId id="286" r:id="rId9"/>
    <p:sldId id="264" r:id="rId10"/>
    <p:sldId id="285" r:id="rId11"/>
    <p:sldId id="288" r:id="rId12"/>
    <p:sldId id="278" r:id="rId13"/>
    <p:sldId id="277" r:id="rId14"/>
    <p:sldId id="290" r:id="rId15"/>
    <p:sldId id="279" r:id="rId16"/>
    <p:sldId id="280" r:id="rId17"/>
    <p:sldId id="260" r:id="rId18"/>
    <p:sldId id="291" r:id="rId19"/>
    <p:sldId id="261" r:id="rId20"/>
    <p:sldId id="293" r:id="rId21"/>
    <p:sldId id="292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47" autoAdjust="0"/>
    <p:restoredTop sz="90868" autoAdjust="0"/>
  </p:normalViewPr>
  <p:slideViewPr>
    <p:cSldViewPr snapToGrid="0">
      <p:cViewPr>
        <p:scale>
          <a:sx n="86" d="100"/>
          <a:sy n="86" d="100"/>
        </p:scale>
        <p:origin x="-96" y="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E249C-DBEF-42AA-AE54-BE791C7CC262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62EE1-CC75-4FE5-9852-DFDB4C2666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5949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45A9EA4-2693-4478-8DF2-F6BEC9594F28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62EE1-CC75-4FE5-9852-DFDB4C26665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0405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62EE1-CC75-4FE5-9852-DFDB4C26665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23C3D7-6976-4AEA-97E0-F72F2CCBA1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5EC53D5-8362-4456-9ADE-FA976F6F2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FDEEFC-ED9D-40BA-9446-83D7D64BA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8CF5-D7D9-4F84-A3FB-A1F6B87B335A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3C33F7-52D6-4CFE-9655-7E405898D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F05268-A565-4D02-A77D-22F8724B8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64E5-0EB3-43DD-92E3-5863258D4A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7229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044AED-E327-4B10-ACD2-516B924F2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C0CDF72-C650-4AD4-8652-36F41B481E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C9FC02-B08E-40E9-BD70-C640334E0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8CF5-D7D9-4F84-A3FB-A1F6B87B335A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E425C4-5394-490D-BEA0-E94D0C601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5AAE40-1CC6-44D4-B7AD-5ED158854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64E5-0EB3-43DD-92E3-5863258D4A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1097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7F666F3-CA1F-4472-ADD5-911DE93561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FF07B7C-4020-4109-A2B1-D3D1E772C4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BAD447-D0D9-477B-8A82-4E909782E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8CF5-D7D9-4F84-A3FB-A1F6B87B335A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278000-2255-4492-9B53-1F1703B2F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CAB7BF-73A9-491C-9848-FFFAD1A35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64E5-0EB3-43DD-92E3-5863258D4A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3618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BF73B-1DE9-4F97-8EDC-ACBA2D067E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F37AD3-ADCE-41BB-A80E-25850E36F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268478-35F7-46DD-8AC9-C3FF10122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C6CB5F-F549-4AE7-8BD8-00BC24B09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8CF5-D7D9-4F84-A3FB-A1F6B87B335A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A8BC6B-84A6-4820-9011-6C950479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644961-458B-45B4-AE6C-3A9FE387E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64E5-0EB3-43DD-92E3-5863258D4A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4607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460EE2-85DB-480D-8A57-A3D22A9AC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45682A0-2C1F-4FD7-A20A-7687E3F95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77D9DC-4DB7-4DBB-80B3-0705FD7E0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8CF5-D7D9-4F84-A3FB-A1F6B87B335A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85944C-B0C5-4B87-A0F1-E3AD39A20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678E77-1445-4C05-9B60-B7ED85026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64E5-0EB3-43DD-92E3-5863258D4A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139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F4D99B-E4AA-416E-98E1-8C6786AF8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B06032-EE26-4D6F-83F4-483C145CEC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1075EEF-BE6E-4118-99CE-CF45F5872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E80045D-243E-49F2-BA15-59C45602A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8CF5-D7D9-4F84-A3FB-A1F6B87B335A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4F7A402-6BF1-4D14-A83E-7CBC9F1DE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F9B216F-D998-4FBB-A8FB-9266AB906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64E5-0EB3-43DD-92E3-5863258D4A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6784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C25593-B86C-4734-9BF6-61A8AA75B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C3F26D5-2C2C-4941-A64E-20FF58A2B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D878F43-7340-4BC2-B44A-AB669D7B2A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EF70900-B5C9-4B5B-8B66-9FFA951BC4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734B1C9-F04D-465B-93E6-92ED52FF9E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3411899-16BB-4AC5-AD9A-E3E3CCF9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8CF5-D7D9-4F84-A3FB-A1F6B87B335A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202FBB4-060F-4C34-9818-803ACBEDF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FA87461-22E9-447E-910E-A7A811435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64E5-0EB3-43DD-92E3-5863258D4A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2593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73AD0C-66F1-41C5-A6E6-185E7D83E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0294363-DBB5-48BA-BC3D-37F60381E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8CF5-D7D9-4F84-A3FB-A1F6B87B335A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F57B5F7-24B9-49FA-8E04-8D1B62A72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038DED5-2FB5-4355-884C-E56F192FA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64E5-0EB3-43DD-92E3-5863258D4A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6866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F74660F-2402-4F52-ACB2-CD4A8E8C8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8CF5-D7D9-4F84-A3FB-A1F6B87B335A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D95E198-9328-42E2-8D83-988311CFA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48244F-EC88-47A8-9C77-9584ED437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64E5-0EB3-43DD-92E3-5863258D4A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7579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C9B9DD-5D4C-418B-952B-703A46410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E2C91D-FC26-4DFA-9117-5943786D6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7F77081-A493-4195-A95F-FAFECF67F4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B9AAC4C-4756-4687-A5CE-1126DBED3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8CF5-D7D9-4F84-A3FB-A1F6B87B335A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A79D14C-957B-4C07-91A4-E5E5D6FC0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D64910A-B36B-4C87-9234-221443046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64E5-0EB3-43DD-92E3-5863258D4A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5676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6A6322-7CCB-4EF7-90B9-0F863B4BC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E89901C-D70E-4EF5-A3F8-7DDAC5618E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9093D98-81F9-4D7D-97BD-63F96D92F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951001-986E-41AA-938B-48288D517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8CF5-D7D9-4F84-A3FB-A1F6B87B335A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39EE5C3-C123-46E5-9F99-40EACE682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66958A0-3BF2-4D5F-8758-A39D8EEF9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64E5-0EB3-43DD-92E3-5863258D4A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1635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9AE51DD-25AD-453B-9DFD-B13044F38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B983E20-AD05-4527-8CE4-0FC368002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ADA879-6677-4D84-81BC-47C5E81C38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D8CF5-D7D9-4F84-A3FB-A1F6B87B335A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9A6F42-3B32-473C-9D53-D6DD33CAA5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1E9E81-63BC-4F3D-BC2B-D5C02B5561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164E5-0EB3-43DD-92E3-5863258D4A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610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A%20giao%20an%20thi\omely-f5.mp3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gif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Downloads\DiToiTruong-NhatAnh-2629154.mp3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pic>
          <p:nvPicPr>
            <p:cNvPr id="2054" name="Picture 17" descr="hoatrai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48" y="0"/>
              <a:ext cx="864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" name="Picture 18" descr="j0395742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48" y="0"/>
              <a:ext cx="321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" name="Picture 19" descr="j0395742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960" y="3984"/>
              <a:ext cx="345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" name="Picture 20" descr="j0395742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5400000">
              <a:off x="-1074" y="1866"/>
              <a:ext cx="252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Picture 21" descr="j0395742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5400000">
              <a:off x="4369" y="1969"/>
              <a:ext cx="2400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9" name="Picture 22" descr="hoatrai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8" y="3216"/>
              <a:ext cx="864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0" name="Picture 23" descr="hoatrai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1056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1" name="Picture 24" descr="hoatrai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656" y="3408"/>
              <a:ext cx="1056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123" name="WordArt 3"/>
          <p:cNvSpPr>
            <a:spLocks noChangeArrowheads="1" noChangeShapeType="1" noTextEdit="1"/>
          </p:cNvSpPr>
          <p:nvPr/>
        </p:nvSpPr>
        <p:spPr bwMode="auto">
          <a:xfrm>
            <a:off x="3048000" y="685800"/>
            <a:ext cx="5689600" cy="852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0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</a:t>
            </a:r>
            <a:r>
              <a:rPr lang="vi-VN" sz="20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GD</a:t>
            </a:r>
            <a:r>
              <a:rPr lang="en-US" sz="20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 </a:t>
            </a:r>
            <a:r>
              <a:rPr lang="vi-VN" sz="20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ĐT </a:t>
            </a:r>
            <a:r>
              <a:rPr lang="vi-VN" sz="20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HUYỆN ĐẠI LỘC</a:t>
            </a:r>
          </a:p>
          <a:p>
            <a:pPr algn="ctr"/>
            <a:r>
              <a:rPr lang="vi-VN" sz="20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LÊ DẬT</a:t>
            </a:r>
            <a:endParaRPr lang="en-US" sz="2000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33146" name="omely-f5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-1219200" y="106680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WordArt 3"/>
          <p:cNvSpPr>
            <a:spLocks noChangeArrowheads="1" noChangeShapeType="1" noTextEdit="1"/>
          </p:cNvSpPr>
          <p:nvPr/>
        </p:nvSpPr>
        <p:spPr bwMode="auto">
          <a:xfrm>
            <a:off x="905934" y="2710150"/>
            <a:ext cx="10477500" cy="15570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05"/>
              </a:avLst>
            </a:prstTxWarp>
          </a:bodyPr>
          <a:lstStyle/>
          <a:p>
            <a:pPr algn="ctr"/>
            <a:r>
              <a:rPr lang="en-US" sz="20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QUÝ THẦY CÔ VỀ THAM DỰ </a:t>
            </a:r>
          </a:p>
          <a:p>
            <a:pPr algn="ctr"/>
            <a:r>
              <a:rPr lang="en-US" sz="20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HỘI THI GIÁO VIÊN DẠY GIỎI CẤP </a:t>
            </a:r>
            <a:r>
              <a:rPr lang="en-US" sz="20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HUYỆN</a:t>
            </a:r>
          </a:p>
          <a:p>
            <a:pPr algn="ctr"/>
            <a:r>
              <a:rPr lang="en-US" sz="20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NĂM HỌC 2020- 2021</a:t>
            </a:r>
            <a:endParaRPr lang="en-US" sz="20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307595" y="1538288"/>
            <a:ext cx="37126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55926" fill="hold"/>
                                        <p:tgtEl>
                                          <p:spTgt spid="133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46"/>
                </p:tgtEl>
              </p:cMediaNode>
            </p:audio>
          </p:childTnLst>
        </p:cTn>
      </p:par>
    </p:tnLst>
    <p:bldLst>
      <p:bldP spid="133123" grpId="0"/>
      <p:bldP spid="20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5B1E663-B8FC-485A-9E7B-59B9A824DA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65" t="17007" r="63964" b="67833"/>
          <a:stretch/>
        </p:blipFill>
        <p:spPr>
          <a:xfrm>
            <a:off x="195881" y="0"/>
            <a:ext cx="5826096" cy="6557551"/>
          </a:xfrm>
          <a:prstGeom prst="ellipse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5B1E663-B8FC-485A-9E7B-59B9A824DA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252" t="28990" r="32377" b="57085"/>
          <a:stretch/>
        </p:blipFill>
        <p:spPr>
          <a:xfrm>
            <a:off x="5904411" y="391886"/>
            <a:ext cx="6287589" cy="616566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891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5B1E663-B8FC-485A-9E7B-59B9A824DA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91" t="4339" r="8825" b="56662"/>
          <a:stretch/>
        </p:blipFill>
        <p:spPr>
          <a:xfrm>
            <a:off x="1071154" y="0"/>
            <a:ext cx="10750732" cy="662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701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031966"/>
            <a:ext cx="7620000" cy="506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67543" y="352697"/>
            <a:ext cx="5251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Việc</a:t>
            </a:r>
            <a:r>
              <a:rPr lang="en-US" sz="3600" dirty="0" smtClean="0"/>
              <a:t> </a:t>
            </a:r>
            <a:r>
              <a:rPr lang="en-US" sz="3600" dirty="0" err="1" smtClean="0"/>
              <a:t>nên</a:t>
            </a:r>
            <a:r>
              <a:rPr lang="en-US" sz="3600" dirty="0" smtClean="0"/>
              <a:t> </a:t>
            </a:r>
            <a:r>
              <a:rPr lang="en-US" sz="3600" dirty="0" err="1" smtClean="0"/>
              <a:t>làm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206" y="783770"/>
            <a:ext cx="10946673" cy="586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02228" y="156755"/>
            <a:ext cx="5107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Việc</a:t>
            </a:r>
            <a:r>
              <a:rPr lang="en-US" sz="3600" dirty="0" smtClean="0"/>
              <a:t> </a:t>
            </a:r>
            <a:r>
              <a:rPr lang="en-US" sz="3600" dirty="0" err="1" smtClean="0"/>
              <a:t>không</a:t>
            </a:r>
            <a:r>
              <a:rPr lang="en-US" sz="3600" dirty="0" smtClean="0"/>
              <a:t> </a:t>
            </a:r>
            <a:r>
              <a:rPr lang="en-US" sz="3600" dirty="0" err="1" smtClean="0"/>
              <a:t>nên</a:t>
            </a:r>
            <a:r>
              <a:rPr lang="en-US" sz="3600" dirty="0" smtClean="0"/>
              <a:t> </a:t>
            </a:r>
            <a:r>
              <a:rPr lang="en-US" sz="3600" dirty="0" err="1" smtClean="0"/>
              <a:t>làm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5B1E663-B8FC-485A-9E7B-59B9A824DA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91" t="4339" r="8825" b="86903"/>
          <a:stretch/>
        </p:blipFill>
        <p:spPr>
          <a:xfrm>
            <a:off x="1071154" y="0"/>
            <a:ext cx="10750732" cy="1487277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2551664"/>
            <a:ext cx="10515600" cy="841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583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5B1E663-B8FC-485A-9E7B-59B9A824DA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20" t="46261" r="11196" b="26352"/>
          <a:stretch/>
        </p:blipFill>
        <p:spPr>
          <a:xfrm>
            <a:off x="167578" y="0"/>
            <a:ext cx="12024421" cy="664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608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35577"/>
            <a:ext cx="10515600" cy="5641386"/>
          </a:xfrm>
        </p:spPr>
        <p:txBody>
          <a:bodyPr>
            <a:normAutofit/>
          </a:bodyPr>
          <a:lstStyle/>
          <a:p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268" y="0"/>
            <a:ext cx="11512732" cy="7039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194" y="-77118"/>
            <a:ext cx="11943805" cy="672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8608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5B1E663-B8FC-485A-9E7B-59B9A824DA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20" t="46261" r="11196" b="46569"/>
          <a:stretch/>
        </p:blipFill>
        <p:spPr>
          <a:xfrm>
            <a:off x="167579" y="0"/>
            <a:ext cx="11544174" cy="1740665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999764" y="1636478"/>
            <a:ext cx="9879804" cy="1249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hực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543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5B1E663-B8FC-485A-9E7B-59B9A824DA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37" t="80452" r="14479" b="5477"/>
          <a:stretch/>
        </p:blipFill>
        <p:spPr>
          <a:xfrm>
            <a:off x="0" y="627961"/>
            <a:ext cx="12192000" cy="593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208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Picture1.png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854616" y="230571"/>
            <a:ext cx="10394634" cy="5851525"/>
          </a:xfrm>
        </p:spPr>
      </p:pic>
      <p:sp>
        <p:nvSpPr>
          <p:cNvPr id="6" name="TextBox 5"/>
          <p:cNvSpPr txBox="1"/>
          <p:nvPr/>
        </p:nvSpPr>
        <p:spPr>
          <a:xfrm>
            <a:off x="2280492" y="2325185"/>
            <a:ext cx="83838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: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Đạo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đức</a:t>
            </a:r>
            <a:endParaRPr lang="en-US" sz="3600" kern="10" dirty="0" smtClean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</a:t>
            </a:r>
          </a:p>
          <a:p>
            <a:pPr algn="ctr"/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27: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tránh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thương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tích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do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ngã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  <a:p>
            <a:pPr algn="ctr"/>
            <a:endParaRPr lang="en-US" sz="3200" kern="10" dirty="0" smtClean="0"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28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Người</a:t>
            </a:r>
            <a:r>
              <a:rPr lang="en-US" sz="28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dạy</a:t>
            </a:r>
            <a:r>
              <a:rPr lang="en-US" sz="28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: </a:t>
            </a:r>
            <a:r>
              <a:rPr lang="en-US" sz="28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Nguyễn</a:t>
            </a:r>
            <a:r>
              <a:rPr lang="en-US" sz="28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Thị</a:t>
            </a:r>
            <a:r>
              <a:rPr lang="en-US" sz="28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Minh </a:t>
            </a:r>
            <a:r>
              <a:rPr lang="en-US" sz="28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Tâm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3048000" y="1112044"/>
            <a:ext cx="5689600" cy="852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0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</a:t>
            </a:r>
            <a:r>
              <a:rPr lang="vi-VN" sz="20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GD</a:t>
            </a:r>
            <a:r>
              <a:rPr lang="en-US" sz="20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- </a:t>
            </a:r>
            <a:r>
              <a:rPr lang="vi-VN" sz="20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ĐT </a:t>
            </a:r>
            <a:r>
              <a:rPr lang="vi-VN" sz="20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HUYỆN ĐẠI LỘC</a:t>
            </a:r>
          </a:p>
          <a:p>
            <a:pPr algn="ctr"/>
            <a:r>
              <a:rPr lang="vi-VN" sz="20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LÊ DẬT</a:t>
            </a:r>
            <a:endParaRPr lang="en-US" sz="2000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756754" y="1964532"/>
            <a:ext cx="42965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>
              <a:buNone/>
            </a:pP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27: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464366" y="1233889"/>
            <a:ext cx="127795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J14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27064"/>
            <a:ext cx="12272790" cy="7422773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613971" y="1676400"/>
            <a:ext cx="9044848" cy="3505200"/>
          </a:xfrm>
          <a:prstGeom prst="rect">
            <a:avLst/>
          </a:prstGeom>
        </p:spPr>
        <p:txBody>
          <a:bodyPr wrap="none" numCol="1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   </a:t>
            </a:r>
            <a:r>
              <a:rPr lang="en-US" sz="48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48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tạm</a:t>
            </a:r>
            <a:r>
              <a:rPr lang="en-US" sz="48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biệt</a:t>
            </a:r>
            <a:r>
              <a:rPr lang="en-US" sz="48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sz="48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en-US" sz="48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48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48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48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48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48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sz="48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mạnh</a:t>
            </a:r>
            <a:r>
              <a:rPr lang="en-US" sz="48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khoẻ</a:t>
            </a:r>
            <a:r>
              <a:rPr lang="en-US" sz="48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249917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001E157-BEAF-4305-A253-DB20330513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20" t="20181" r="13713" b="68646"/>
          <a:stretch/>
        </p:blipFill>
        <p:spPr>
          <a:xfrm>
            <a:off x="1278457" y="53668"/>
            <a:ext cx="10220126" cy="3714101"/>
          </a:xfrm>
          <a:prstGeom prst="rect">
            <a:avLst/>
          </a:prstGeom>
        </p:spPr>
      </p:pic>
      <p:pic>
        <p:nvPicPr>
          <p:cNvPr id="3" name="DiToiTruong-NhatAnh-262915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18921" y="547496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6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7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>
              <a:buNone/>
            </a:pP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27: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464366" y="1233889"/>
            <a:ext cx="127795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18320" y="940525"/>
            <a:ext cx="78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34712"/>
            <a:ext cx="12360925" cy="562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 flipH="1">
            <a:off x="1136468" y="300447"/>
            <a:ext cx="2677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126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5B1E663-B8FC-485A-9E7B-59B9A824DA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91" t="4339" r="8825" b="56662"/>
          <a:stretch/>
        </p:blipFill>
        <p:spPr>
          <a:xfrm>
            <a:off x="0" y="0"/>
            <a:ext cx="12192000" cy="662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701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5B1E663-B8FC-485A-9E7B-59B9A824DA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456" t="16745" r="43173" b="68095"/>
          <a:stretch/>
        </p:blipFill>
        <p:spPr>
          <a:xfrm>
            <a:off x="-1693" y="-40849"/>
            <a:ext cx="6402493" cy="6898849"/>
          </a:xfrm>
          <a:prstGeom prst="ellipse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5B1E663-B8FC-485A-9E7B-59B9A824DA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738" t="28945" r="11891" b="57130"/>
          <a:stretch/>
        </p:blipFill>
        <p:spPr>
          <a:xfrm>
            <a:off x="6035041" y="392217"/>
            <a:ext cx="6156960" cy="649294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000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5B1E663-B8FC-485A-9E7B-59B9A824DA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91" t="4339" r="8825" b="56662"/>
          <a:stretch/>
        </p:blipFill>
        <p:spPr>
          <a:xfrm>
            <a:off x="1071154" y="0"/>
            <a:ext cx="10750732" cy="662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701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6CD5FDF-5F80-4854-B935-A442F3971D51}"/>
              </a:ext>
            </a:extLst>
          </p:cNvPr>
          <p:cNvGrpSpPr/>
          <p:nvPr/>
        </p:nvGrpSpPr>
        <p:grpSpPr>
          <a:xfrm>
            <a:off x="115892" y="274321"/>
            <a:ext cx="7003365" cy="6361610"/>
            <a:chOff x="3773505" y="940853"/>
            <a:chExt cx="5857513" cy="366096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35B1E663-B8FC-485A-9E7B-59B9A824DA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6536" t="17198" r="21223" b="67642"/>
            <a:stretch/>
          </p:blipFill>
          <p:spPr>
            <a:xfrm>
              <a:off x="3773505" y="940853"/>
              <a:ext cx="3810052" cy="3660965"/>
            </a:xfrm>
            <a:prstGeom prst="ellipse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C440666B-C0B4-40D0-A607-350C141869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8525" t="24977" r="9523" b="72183"/>
            <a:stretch/>
          </p:blipFill>
          <p:spPr>
            <a:xfrm>
              <a:off x="7583557" y="2812774"/>
              <a:ext cx="2047461" cy="68580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5B1E663-B8FC-485A-9E7B-59B9A824DA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109" t="28924" r="53520" b="57151"/>
          <a:stretch/>
        </p:blipFill>
        <p:spPr>
          <a:xfrm>
            <a:off x="6923315" y="300773"/>
            <a:ext cx="5199043" cy="636095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692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&quot;/&gt;&lt;property id=&quot;20307&quot; value=&quot;257&quot;/&gt;&lt;/object&gt;&lt;object type=&quot;3&quot; unique_id=&quot;10008&quot;&gt;&lt;property id=&quot;20148&quot; value=&quot;5&quot;/&gt;&lt;property id=&quot;20300&quot; value=&quot;Slide 5&quot;/&gt;&lt;property id=&quot;20307&quot; value=&quot;262&quot;/&gt;&lt;/object&gt;&lt;object type=&quot;3&quot; unique_id=&quot;10009&quot;&gt;&lt;property id=&quot;20148&quot; value=&quot;5&quot;/&gt;&lt;property id=&quot;20300&quot; value=&quot;Slide 6&quot;/&gt;&lt;property id=&quot;20307&quot; value=&quot;263&quot;/&gt;&lt;/object&gt;&lt;object type=&quot;3&quot; unique_id=&quot;10010&quot;&gt;&lt;property id=&quot;20148&quot; value=&quot;5&quot;/&gt;&lt;property id=&quot;20300&quot; value=&quot;Slide 7&quot;/&gt;&lt;property id=&quot;20307&quot; value=&quot;264&quot;/&gt;&lt;/object&gt;&lt;object type=&quot;3&quot; unique_id=&quot;10011&quot;&gt;&lt;property id=&quot;20148&quot; value=&quot;5&quot;/&gt;&lt;property id=&quot;20300&quot; value=&quot;Slide 8&quot;/&gt;&lt;property id=&quot;20307&quot; value=&quot;265&quot;/&gt;&lt;/object&gt;&lt;object type=&quot;3&quot; unique_id=&quot;10012&quot;&gt;&lt;property id=&quot;20148&quot; value=&quot;5&quot;/&gt;&lt;property id=&quot;20300&quot; value=&quot;Slide 9&quot;/&gt;&lt;property id=&quot;20307&quot; value=&quot;266&quot;/&gt;&lt;/object&gt;&lt;object type=&quot;3&quot; unique_id=&quot;10013&quot;&gt;&lt;property id=&quot;20148&quot; value=&quot;5&quot;/&gt;&lt;property id=&quot;20300&quot; value=&quot;Slide 10&quot;/&gt;&lt;property id=&quot;20307&quot; value=&quot;267&quot;/&gt;&lt;/object&gt;&lt;object type=&quot;3&quot; unique_id=&quot;10014&quot;&gt;&lt;property id=&quot;20148&quot; value=&quot;5&quot;/&gt;&lt;property id=&quot;20300&quot; value=&quot;Slide 11&quot;/&gt;&lt;property id=&quot;20307&quot; value=&quot;260&quot;/&gt;&lt;/object&gt;&lt;object type=&quot;3&quot; unique_id=&quot;10015&quot;&gt;&lt;property id=&quot;20148&quot; value=&quot;5&quot;/&gt;&lt;property id=&quot;20300&quot; value=&quot;Slide 12&quot;/&gt;&lt;property id=&quot;20307&quot; value=&quot;26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171</Words>
  <Application>Microsoft Office PowerPoint</Application>
  <PresentationFormat>Custom</PresentationFormat>
  <Paragraphs>30</Paragraphs>
  <Slides>21</Slides>
  <Notes>3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 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</cp:lastModifiedBy>
  <cp:revision>71</cp:revision>
  <dcterms:created xsi:type="dcterms:W3CDTF">2020-08-14T16:20:33Z</dcterms:created>
  <dcterms:modified xsi:type="dcterms:W3CDTF">2021-04-05T16:31:13Z</dcterms:modified>
</cp:coreProperties>
</file>