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2"/>
  </p:notesMasterIdLst>
  <p:sldIdLst>
    <p:sldId id="307" r:id="rId2"/>
    <p:sldId id="310" r:id="rId3"/>
    <p:sldId id="309" r:id="rId4"/>
    <p:sldId id="317" r:id="rId5"/>
    <p:sldId id="318" r:id="rId6"/>
    <p:sldId id="311" r:id="rId7"/>
    <p:sldId id="312" r:id="rId8"/>
    <p:sldId id="313" r:id="rId9"/>
    <p:sldId id="314" r:id="rId10"/>
    <p:sldId id="316" r:id="rId11"/>
  </p:sldIdLst>
  <p:sldSz cx="9144000" cy="5143500" type="screen16x9"/>
  <p:notesSz cx="6858000" cy="9144000"/>
  <p:defaultTextStyle>
    <a:defPPr>
      <a:defRPr lang="en-US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53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73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93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49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69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CC0099"/>
    <a:srgbClr val="000000"/>
    <a:srgbClr val="FCB1A2"/>
    <a:srgbClr val="F78DD4"/>
    <a:srgbClr val="FFD243"/>
    <a:srgbClr val="FFC611"/>
    <a:srgbClr val="D5AFC3"/>
    <a:srgbClr val="A9DA74"/>
    <a:srgbClr val="FFD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BC2AF-ECAD-4B64-9E5E-57F7F29CBAD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EA3F6-B450-4284-BB2C-4DA94784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9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6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3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13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3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86B79-56DE-4722-9F74-2B05319570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7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3EA49-6203-4BF2-81F9-3267A34787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F6FAD-4192-49A4-ABDE-18C9258DC1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87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E2F8C-145F-47CC-A4C1-46AAACA4D2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12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B0692-BEE8-4A31-9262-4D9917B981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1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679A4-BDF6-42C9-AF2F-C713763B8B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7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D8A1F-7520-4326-A501-3B105D36DF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084BC-8C85-4BFC-A43D-16284E6D0E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03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AFEC7-4D25-4948-AAC8-5DA70F2F65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6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E871-E633-419C-9045-E9EF4BABCF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78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AB38B-CB98-4400-BD50-8D832BFB59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3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804BA75-1D90-4898-B646-FDFB0DB46641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7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728913" y="1044575"/>
            <a:ext cx="3609975" cy="50958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700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700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7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7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00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14"/>
          <p:cNvSpPr>
            <a:spLocks noChangeArrowheads="1" noChangeShapeType="1" noTextEdit="1"/>
          </p:cNvSpPr>
          <p:nvPr/>
        </p:nvSpPr>
        <p:spPr bwMode="auto">
          <a:xfrm>
            <a:off x="609600" y="2779784"/>
            <a:ext cx="1039927" cy="553966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vi-VN" sz="24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en-US" sz="24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16"/>
          <p:cNvSpPr>
            <a:spLocks noChangeArrowheads="1" noChangeShapeType="1" noTextEdit="1"/>
          </p:cNvSpPr>
          <p:nvPr/>
        </p:nvSpPr>
        <p:spPr bwMode="auto">
          <a:xfrm>
            <a:off x="3390900" y="1800225"/>
            <a:ext cx="2286000" cy="42386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1/C</a:t>
            </a:r>
            <a:endParaRPr lang="en-US" sz="24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WordArt 17"/>
          <p:cNvSpPr>
            <a:spLocks noChangeArrowheads="1" noChangeShapeType="1" noTextEdit="1"/>
          </p:cNvSpPr>
          <p:nvPr/>
        </p:nvSpPr>
        <p:spPr bwMode="auto">
          <a:xfrm>
            <a:off x="1757363" y="342900"/>
            <a:ext cx="5962650" cy="59213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27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27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7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Ê DẬT</a:t>
            </a:r>
            <a:endParaRPr lang="en-US" sz="27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21"/>
          <p:cNvSpPr txBox="1">
            <a:spLocks noChangeArrowheads="1"/>
          </p:cNvSpPr>
          <p:nvPr/>
        </p:nvSpPr>
        <p:spPr bwMode="auto">
          <a:xfrm>
            <a:off x="1400175" y="3867150"/>
            <a:ext cx="6677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3200" b="1" i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32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ĐỖ THỊ BẢY</a:t>
            </a:r>
            <a:endParaRPr lang="en-US" sz="32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WordArt 9"/>
          <p:cNvSpPr>
            <a:spLocks noChangeArrowheads="1" noChangeShapeType="1" noTextEdit="1"/>
          </p:cNvSpPr>
          <p:nvPr/>
        </p:nvSpPr>
        <p:spPr bwMode="auto">
          <a:xfrm>
            <a:off x="1752600" y="2419351"/>
            <a:ext cx="6705600" cy="990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2700" kern="10" dirty="0" smtClean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Phép cộng số có hai chữ số với số có hai chữ số</a:t>
            </a:r>
            <a:endParaRPr lang="en-US" sz="2700" kern="10" dirty="0">
              <a:ln w="28575">
                <a:solidFill>
                  <a:srgbClr val="FF0000"/>
                </a:solidFill>
                <a:round/>
                <a:headEnd/>
                <a:tailEnd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2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8600" y="635531"/>
            <a:ext cx="4881562" cy="16314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sz="6600" dirty="0" smtClean="0">
                <a:solidFill>
                  <a:srgbClr val="7030A0"/>
                </a:solidFill>
                <a:latin typeface="Times New Roman" pitchFamily="18" charset="0"/>
              </a:rPr>
              <a:t>	</a:t>
            </a:r>
            <a:r>
              <a:rPr lang="vi-VN" sz="6600" b="1" dirty="0" smtClean="0">
                <a:solidFill>
                  <a:srgbClr val="7030A0"/>
                </a:solidFill>
                <a:latin typeface="Times New Roman" pitchFamily="18" charset="0"/>
              </a:rPr>
              <a:t>CỦNG CỐ</a:t>
            </a:r>
            <a:endParaRPr lang="en-US" sz="6600" b="1" dirty="0" smtClean="0">
              <a:solidFill>
                <a:srgbClr val="7030A0"/>
              </a:solidFill>
              <a:latin typeface="Times New Roman" pitchFamily="18" charset="0"/>
            </a:endParaRPr>
          </a:p>
        </p:txBody>
      </p:sp>
      <p:pic>
        <p:nvPicPr>
          <p:cNvPr id="4" name="Picture 3" descr="DONG H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99" y="1200149"/>
            <a:ext cx="4552055" cy="358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64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-76200" y="39473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AutoShape 20"/>
          <p:cNvSpPr>
            <a:spLocks noChangeArrowheads="1"/>
          </p:cNvSpPr>
          <p:nvPr/>
        </p:nvSpPr>
        <p:spPr bwMode="auto">
          <a:xfrm>
            <a:off x="1707360" y="290413"/>
            <a:ext cx="6023309" cy="825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14400" y="1431496"/>
            <a:ext cx="8382000" cy="156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34                                55                            </a:t>
            </a:r>
            <a:r>
              <a:rPr lang="vi-V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+                                 +                              +</a:t>
            </a:r>
          </a:p>
          <a:p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3                                  4                              5</a:t>
            </a:r>
          </a:p>
          <a:p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56584" y="2611223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99784" y="2611223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705600" y="2611223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1" y="2687423"/>
            <a:ext cx="609599" cy="579963"/>
          </a:xfrm>
          <a:prstGeom prst="rect">
            <a:avLst/>
          </a:prstGeom>
          <a:solidFill>
            <a:srgbClr val="FCB1A2"/>
          </a:solidFill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267201" y="2687423"/>
            <a:ext cx="609599" cy="579963"/>
          </a:xfrm>
          <a:prstGeom prst="rect">
            <a:avLst/>
          </a:prstGeom>
          <a:solidFill>
            <a:srgbClr val="FCB1A2"/>
          </a:solidFill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59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705600" y="2687423"/>
            <a:ext cx="609599" cy="579963"/>
          </a:xfrm>
          <a:prstGeom prst="rect">
            <a:avLst/>
          </a:prstGeom>
          <a:solidFill>
            <a:srgbClr val="FCB1A2"/>
          </a:solidFill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2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-139700" y="3810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295400" y="133350"/>
            <a:ext cx="6629400" cy="842665"/>
            <a:chOff x="1524000" y="60325"/>
            <a:chExt cx="6629400" cy="842118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524000" y="60325"/>
              <a:ext cx="66294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ă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 202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90800" y="441078"/>
              <a:ext cx="41402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u="sng" dirty="0" err="1"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2400" u="sng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295400" y="2114550"/>
            <a:ext cx="6705600" cy="990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2700" kern="10" dirty="0" smtClean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Phép cộng số có hai chữ số với số có hai chữ số</a:t>
            </a:r>
            <a:endParaRPr lang="en-US" sz="2700" kern="1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45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3">
            <a:extLst>
              <a:ext uri="{FF2B5EF4-FFF2-40B4-BE49-F238E27FC236}"/>
            </a:extLst>
          </p:cNvPr>
          <p:cNvSpPr/>
          <p:nvPr/>
        </p:nvSpPr>
        <p:spPr>
          <a:xfrm>
            <a:off x="990600" y="830262"/>
            <a:ext cx="7162799" cy="495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4" tIns="45718" rIns="91344" bIns="45718" anchor="ctr"/>
          <a:lstStyle/>
          <a:p>
            <a:pPr algn="ctr" defTabSz="911225">
              <a:defRPr/>
            </a:pPr>
            <a:r>
              <a:rPr lang="vi-V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Phép cộng số có hai chữ số với số có hai chữ số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295400" y="57150"/>
            <a:ext cx="6629400" cy="842665"/>
            <a:chOff x="1524000" y="60325"/>
            <a:chExt cx="6629400" cy="842118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524000" y="60325"/>
              <a:ext cx="66294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ă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 202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90800" y="441078"/>
              <a:ext cx="41402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u="sng" dirty="0" err="1">
                  <a:latin typeface="Times New Roman" panose="02020603050405020304" pitchFamily="18" charset="0"/>
                  <a:cs typeface="Times New Roman" pitchFamily="18" charset="0"/>
                </a:rPr>
                <a:t>Toán</a:t>
              </a:r>
              <a:endParaRPr lang="en-US" sz="2400" u="sng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152400" y="1352550"/>
            <a:ext cx="2590800" cy="52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28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Khám phá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pic>
        <p:nvPicPr>
          <p:cNvPr id="1026" name="Picture 2" descr="C:\Users\Hong Nhan\Downloads\Screenshot_20210324-072024_Dr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7291"/>
            <a:ext cx="3848100" cy="305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915248"/>
              </p:ext>
            </p:extLst>
          </p:nvPr>
        </p:nvGraphicFramePr>
        <p:xfrm>
          <a:off x="4419600" y="1962150"/>
          <a:ext cx="1600200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684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vi-VN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vị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A9DA7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l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l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1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endParaRPr lang="vi-VN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BEE39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5AF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5AFC3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715001" y="2038350"/>
            <a:ext cx="1371599" cy="156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       32</a:t>
            </a:r>
          </a:p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+</a:t>
            </a:r>
          </a:p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       15</a:t>
            </a:r>
          </a:p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       47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400800" y="3181350"/>
            <a:ext cx="5334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3">
            <a:extLst>
              <a:ext uri="{FF2B5EF4-FFF2-40B4-BE49-F238E27FC236}"/>
            </a:extLst>
          </p:cNvPr>
          <p:cNvSpPr/>
          <p:nvPr/>
        </p:nvSpPr>
        <p:spPr>
          <a:xfrm>
            <a:off x="5181600" y="4210050"/>
            <a:ext cx="3886199" cy="723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4" tIns="45718" rIns="91344" bIns="45718" anchor="ctr"/>
          <a:lstStyle/>
          <a:p>
            <a:pPr marL="342900" indent="-342900" defTabSz="911225">
              <a:buFont typeface="Arial" charset="0"/>
              <a:buChar char="•"/>
              <a:defRPr/>
            </a:pP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cộng 5 bằng 7, viết 6.</a:t>
            </a:r>
          </a:p>
          <a:p>
            <a:pPr marL="342900" indent="-342900" defTabSz="911225">
              <a:buFont typeface="Arial" charset="0"/>
              <a:buChar char="•"/>
              <a:defRPr/>
            </a:pP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cộng 1 bằng 4, viết 4.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1225"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50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3">
            <a:extLst>
              <a:ext uri="{FF2B5EF4-FFF2-40B4-BE49-F238E27FC236}"/>
            </a:extLst>
          </p:cNvPr>
          <p:cNvSpPr/>
          <p:nvPr/>
        </p:nvSpPr>
        <p:spPr>
          <a:xfrm>
            <a:off x="990600" y="704850"/>
            <a:ext cx="7162799" cy="495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4" tIns="45718" rIns="91344" bIns="45718" anchor="ctr"/>
          <a:lstStyle/>
          <a:p>
            <a:pPr algn="ctr" defTabSz="911225">
              <a:defRPr/>
            </a:pPr>
            <a:r>
              <a:rPr lang="vi-V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Phép cộng số có hai chữ số với số có hai chữ số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295400" y="57150"/>
            <a:ext cx="6629400" cy="766465"/>
            <a:chOff x="1524000" y="60325"/>
            <a:chExt cx="6629400" cy="765967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524000" y="60325"/>
              <a:ext cx="66294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ă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 202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90800" y="364927"/>
              <a:ext cx="41402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u="sng" dirty="0" err="1">
                  <a:latin typeface="Times New Roman" panose="02020603050405020304" pitchFamily="18" charset="0"/>
                  <a:cs typeface="Times New Roman" pitchFamily="18" charset="0"/>
                </a:rPr>
                <a:t>Toán</a:t>
              </a:r>
              <a:endParaRPr lang="en-US" sz="2400" u="sng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" name="Picture 3" descr="C:\Users\Hong Nhan\Downloads\Screenshot_20210324-072032_Dr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22252"/>
            <a:ext cx="3733800" cy="301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-152400" y="1352550"/>
            <a:ext cx="2590800" cy="52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28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Khám phá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86768"/>
              </p:ext>
            </p:extLst>
          </p:nvPr>
        </p:nvGraphicFramePr>
        <p:xfrm>
          <a:off x="4343400" y="2038350"/>
          <a:ext cx="1600200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684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vi-VN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vị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A9DA7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l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l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3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endParaRPr lang="vi-VN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BEE39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5AF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5AFC3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15001" y="2038350"/>
            <a:ext cx="1371599" cy="156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       24</a:t>
            </a:r>
          </a:p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+</a:t>
            </a:r>
          </a:p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       30</a:t>
            </a:r>
          </a:p>
          <a:p>
            <a:pPr algn="ctr" eaLnBrk="1" hangingPunct="1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       54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400800" y="3181350"/>
            <a:ext cx="5334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3">
            <a:extLst>
              <a:ext uri="{FF2B5EF4-FFF2-40B4-BE49-F238E27FC236}"/>
            </a:extLst>
          </p:cNvPr>
          <p:cNvSpPr/>
          <p:nvPr/>
        </p:nvSpPr>
        <p:spPr>
          <a:xfrm>
            <a:off x="4953001" y="4286250"/>
            <a:ext cx="3886199" cy="723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4" tIns="45718" rIns="91344" bIns="45718" anchor="ctr"/>
          <a:lstStyle/>
          <a:p>
            <a:pPr marL="342900" indent="-342900" defTabSz="911225">
              <a:buFont typeface="Arial" charset="0"/>
              <a:buChar char="•"/>
              <a:defRPr/>
            </a:pP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cộng 0 bằng 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viết 4.</a:t>
            </a:r>
          </a:p>
          <a:p>
            <a:pPr marL="342900" indent="-342900" defTabSz="911225">
              <a:buFont typeface="Arial" charset="0"/>
              <a:buChar char="•"/>
              <a:defRPr/>
            </a:pP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cộng 3 bằng 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viết 5.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1225"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Rectangle: Rounded Corners 3">
            <a:extLst>
              <a:ext uri="{FF2B5EF4-FFF2-40B4-BE49-F238E27FC236}"/>
            </a:extLst>
          </p:cNvPr>
          <p:cNvSpPr/>
          <p:nvPr/>
        </p:nvSpPr>
        <p:spPr>
          <a:xfrm>
            <a:off x="990600" y="895350"/>
            <a:ext cx="7162799" cy="495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4" tIns="45718" rIns="91344" bIns="45718" anchor="ctr"/>
          <a:lstStyle/>
          <a:p>
            <a:pPr algn="ctr" defTabSz="911225">
              <a:defRPr/>
            </a:pPr>
            <a:r>
              <a:rPr lang="vi-VN" sz="2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Phép cộng số có hai chữ số với số có hai chữ số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295400" y="198438"/>
            <a:ext cx="6629400" cy="777577"/>
            <a:chOff x="1524000" y="60325"/>
            <a:chExt cx="6629400" cy="777072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524000" y="60325"/>
              <a:ext cx="66294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ă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 202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90800" y="376032"/>
              <a:ext cx="4140200" cy="46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u="sng" dirty="0" err="1"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2400" u="sng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31"/>
          <p:cNvGrpSpPr>
            <a:grpSpLocks/>
          </p:cNvGrpSpPr>
          <p:nvPr/>
        </p:nvGrpSpPr>
        <p:grpSpPr bwMode="auto">
          <a:xfrm>
            <a:off x="152400" y="2073362"/>
            <a:ext cx="574675" cy="584586"/>
            <a:chOff x="-2957976" y="-1125796"/>
            <a:chExt cx="2469633" cy="2296731"/>
          </a:xfrm>
          <a:solidFill>
            <a:srgbClr val="FFC000"/>
          </a:solidFill>
        </p:grpSpPr>
        <p:sp>
          <p:nvSpPr>
            <p:cNvPr id="14" name="Oval 13"/>
            <p:cNvSpPr/>
            <p:nvPr/>
          </p:nvSpPr>
          <p:spPr>
            <a:xfrm rot="9814622">
              <a:off x="-2957976" y="-1125796"/>
              <a:ext cx="2469633" cy="22967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 rot="968493">
              <a:off x="-2721522" y="-829051"/>
              <a:ext cx="2071165" cy="19349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2000" y="2073362"/>
            <a:ext cx="8382000" cy="57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718" rIns="91376" bIns="45718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Tính: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" y="2073362"/>
            <a:ext cx="443403" cy="584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3200" b="1" dirty="0">
                <a:solidFill>
                  <a:schemeClr val="bg1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1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2830894"/>
            <a:ext cx="9143999" cy="156965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             41                        15                          56                    60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          +                          +                           +                       +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             11                        30                          31                    29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066801" y="4087701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200401" y="4095750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410200" y="4056999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006892" y="4019550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24200" y="4056999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10200" y="4019550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6200" y="1515178"/>
            <a:ext cx="2590800" cy="52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2800" b="1" dirty="0" smtClean="0">
                <a:solidFill>
                  <a:srgbClr val="002060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Hoạt động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315201" y="4019550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7239000" y="4019550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7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7" grpId="0"/>
      <p:bldP spid="21" grpId="0"/>
      <p:bldP spid="22" grpId="0"/>
      <p:bldP spid="23" grpId="0"/>
      <p:bldP spid="24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152400" y="133350"/>
            <a:ext cx="574675" cy="584586"/>
            <a:chOff x="-2957976" y="-1125796"/>
            <a:chExt cx="2469633" cy="2296731"/>
          </a:xfrm>
          <a:solidFill>
            <a:srgbClr val="FFC000"/>
          </a:solidFill>
        </p:grpSpPr>
        <p:sp>
          <p:nvSpPr>
            <p:cNvPr id="18" name="Oval 17"/>
            <p:cNvSpPr/>
            <p:nvPr/>
          </p:nvSpPr>
          <p:spPr>
            <a:xfrm rot="9814622">
              <a:off x="-2957976" y="-1125796"/>
              <a:ext cx="2469633" cy="22967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 rot="968493">
              <a:off x="-2721522" y="-829051"/>
              <a:ext cx="2071165" cy="19349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8600" y="133350"/>
            <a:ext cx="443403" cy="584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3200" b="1" dirty="0">
                <a:solidFill>
                  <a:schemeClr val="bg1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2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62000" y="209550"/>
            <a:ext cx="8382000" cy="646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718" rIns="91376" bIns="45718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Đặt tính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rồi tính.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85800" y="1011023"/>
            <a:ext cx="1523999" cy="646327"/>
          </a:xfrm>
          <a:prstGeom prst="roundRect">
            <a:avLst/>
          </a:prstGeom>
          <a:solidFill>
            <a:srgbClr val="F78D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819400" y="1011023"/>
            <a:ext cx="1523999" cy="646327"/>
          </a:xfrm>
          <a:prstGeom prst="roundRect">
            <a:avLst/>
          </a:prstGeom>
          <a:solidFill>
            <a:srgbClr val="FFC6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64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953000" y="1011023"/>
            <a:ext cx="1523999" cy="64632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 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010401" y="974296"/>
            <a:ext cx="1523999" cy="646327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83 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52401" y="1809750"/>
            <a:ext cx="9143999" cy="156965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             13                        15                          34                     83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          +                          +                           +                        +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             21                        64                          40                     15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219202" y="3066557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352802" y="3074606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79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638801" y="3035855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74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159293" y="2998406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276601" y="3035855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562601" y="2998406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7543800" y="2998406"/>
            <a:ext cx="609599" cy="4616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98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7620000" y="2998406"/>
            <a:ext cx="577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78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grpSp>
        <p:nvGrpSpPr>
          <p:cNvPr id="23" name="Group 31"/>
          <p:cNvGrpSpPr>
            <a:grpSpLocks/>
          </p:cNvGrpSpPr>
          <p:nvPr/>
        </p:nvGrpSpPr>
        <p:grpSpPr bwMode="auto">
          <a:xfrm>
            <a:off x="152400" y="133350"/>
            <a:ext cx="574675" cy="584586"/>
            <a:chOff x="-2957976" y="-1125796"/>
            <a:chExt cx="2469633" cy="2296731"/>
          </a:xfrm>
          <a:solidFill>
            <a:srgbClr val="FFC000"/>
          </a:solidFill>
        </p:grpSpPr>
        <p:sp>
          <p:nvSpPr>
            <p:cNvPr id="24" name="Oval 23"/>
            <p:cNvSpPr/>
            <p:nvPr/>
          </p:nvSpPr>
          <p:spPr>
            <a:xfrm rot="9814622">
              <a:off x="-2957976" y="-1125796"/>
              <a:ext cx="2469633" cy="22967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 rot="968493">
              <a:off x="-2721522" y="-829051"/>
              <a:ext cx="2071165" cy="19349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62000" y="133350"/>
            <a:ext cx="8382000" cy="46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Tìm chỗ đỗ cho trực thăng.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28600" y="133350"/>
            <a:ext cx="443403" cy="584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3200" b="1" dirty="0">
                <a:solidFill>
                  <a:schemeClr val="bg1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3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pic>
        <p:nvPicPr>
          <p:cNvPr id="3" name="Picture 2" descr="C:\Users\Hong Nhan\Downloads\Screenshot_20210324-072046_Dr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42950"/>
            <a:ext cx="8343900" cy="428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1905000" y="3257550"/>
            <a:ext cx="1295400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b="1" dirty="0" smtClean="0"/>
              <a:t>H</a:t>
            </a:r>
            <a:endParaRPr lang="en-US" sz="6000" b="1" dirty="0"/>
          </a:p>
        </p:txBody>
      </p:sp>
      <p:sp>
        <p:nvSpPr>
          <p:cNvPr id="19" name="Oval 18"/>
          <p:cNvSpPr/>
          <p:nvPr/>
        </p:nvSpPr>
        <p:spPr>
          <a:xfrm>
            <a:off x="4343400" y="3257550"/>
            <a:ext cx="1295400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b="1" dirty="0" smtClean="0"/>
              <a:t>H</a:t>
            </a:r>
            <a:endParaRPr lang="en-US" sz="6000" b="1" dirty="0"/>
          </a:p>
        </p:txBody>
      </p:sp>
      <p:sp>
        <p:nvSpPr>
          <p:cNvPr id="20" name="Oval 19"/>
          <p:cNvSpPr/>
          <p:nvPr/>
        </p:nvSpPr>
        <p:spPr>
          <a:xfrm>
            <a:off x="6858000" y="3257550"/>
            <a:ext cx="1295400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b="1" dirty="0" smtClean="0"/>
              <a:t>H</a:t>
            </a:r>
            <a:endParaRPr lang="en-US" sz="6000" b="1" dirty="0"/>
          </a:p>
        </p:txBody>
      </p:sp>
      <p:sp>
        <p:nvSpPr>
          <p:cNvPr id="5" name="Rectangle 4"/>
          <p:cNvSpPr/>
          <p:nvPr/>
        </p:nvSpPr>
        <p:spPr>
          <a:xfrm>
            <a:off x="2286000" y="4019550"/>
            <a:ext cx="609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86300" y="4019550"/>
            <a:ext cx="609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00900" y="4064508"/>
            <a:ext cx="609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79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767584" y="2340864"/>
            <a:ext cx="4242816" cy="1182624"/>
          </a:xfrm>
          <a:custGeom>
            <a:avLst/>
            <a:gdLst>
              <a:gd name="connsiteX0" fmla="*/ 0 w 4364736"/>
              <a:gd name="connsiteY0" fmla="*/ 0 h 1182624"/>
              <a:gd name="connsiteX1" fmla="*/ 85344 w 4364736"/>
              <a:gd name="connsiteY1" fmla="*/ 97536 h 1182624"/>
              <a:gd name="connsiteX2" fmla="*/ 121920 w 4364736"/>
              <a:gd name="connsiteY2" fmla="*/ 121920 h 1182624"/>
              <a:gd name="connsiteX3" fmla="*/ 146304 w 4364736"/>
              <a:gd name="connsiteY3" fmla="*/ 158496 h 1182624"/>
              <a:gd name="connsiteX4" fmla="*/ 182880 w 4364736"/>
              <a:gd name="connsiteY4" fmla="*/ 170688 h 1182624"/>
              <a:gd name="connsiteX5" fmla="*/ 219456 w 4364736"/>
              <a:gd name="connsiteY5" fmla="*/ 195072 h 1182624"/>
              <a:gd name="connsiteX6" fmla="*/ 243840 w 4364736"/>
              <a:gd name="connsiteY6" fmla="*/ 231648 h 1182624"/>
              <a:gd name="connsiteX7" fmla="*/ 280416 w 4364736"/>
              <a:gd name="connsiteY7" fmla="*/ 243840 h 1182624"/>
              <a:gd name="connsiteX8" fmla="*/ 353568 w 4364736"/>
              <a:gd name="connsiteY8" fmla="*/ 292608 h 1182624"/>
              <a:gd name="connsiteX9" fmla="*/ 390144 w 4364736"/>
              <a:gd name="connsiteY9" fmla="*/ 304800 h 1182624"/>
              <a:gd name="connsiteX10" fmla="*/ 463296 w 4364736"/>
              <a:gd name="connsiteY10" fmla="*/ 353568 h 1182624"/>
              <a:gd name="connsiteX11" fmla="*/ 499872 w 4364736"/>
              <a:gd name="connsiteY11" fmla="*/ 377952 h 1182624"/>
              <a:gd name="connsiteX12" fmla="*/ 548640 w 4364736"/>
              <a:gd name="connsiteY12" fmla="*/ 390144 h 1182624"/>
              <a:gd name="connsiteX13" fmla="*/ 585216 w 4364736"/>
              <a:gd name="connsiteY13" fmla="*/ 414528 h 1182624"/>
              <a:gd name="connsiteX14" fmla="*/ 658368 w 4364736"/>
              <a:gd name="connsiteY14" fmla="*/ 438912 h 1182624"/>
              <a:gd name="connsiteX15" fmla="*/ 731520 w 4364736"/>
              <a:gd name="connsiteY15" fmla="*/ 475488 h 1182624"/>
              <a:gd name="connsiteX16" fmla="*/ 816864 w 4364736"/>
              <a:gd name="connsiteY16" fmla="*/ 499872 h 1182624"/>
              <a:gd name="connsiteX17" fmla="*/ 853440 w 4364736"/>
              <a:gd name="connsiteY17" fmla="*/ 524256 h 1182624"/>
              <a:gd name="connsiteX18" fmla="*/ 975360 w 4364736"/>
              <a:gd name="connsiteY18" fmla="*/ 560832 h 1182624"/>
              <a:gd name="connsiteX19" fmla="*/ 1011936 w 4364736"/>
              <a:gd name="connsiteY19" fmla="*/ 573024 h 1182624"/>
              <a:gd name="connsiteX20" fmla="*/ 1060704 w 4364736"/>
              <a:gd name="connsiteY20" fmla="*/ 585216 h 1182624"/>
              <a:gd name="connsiteX21" fmla="*/ 1133856 w 4364736"/>
              <a:gd name="connsiteY21" fmla="*/ 609600 h 1182624"/>
              <a:gd name="connsiteX22" fmla="*/ 1170432 w 4364736"/>
              <a:gd name="connsiteY22" fmla="*/ 621792 h 1182624"/>
              <a:gd name="connsiteX23" fmla="*/ 1267968 w 4364736"/>
              <a:gd name="connsiteY23" fmla="*/ 633984 h 1182624"/>
              <a:gd name="connsiteX24" fmla="*/ 1341120 w 4364736"/>
              <a:gd name="connsiteY24" fmla="*/ 621792 h 1182624"/>
              <a:gd name="connsiteX25" fmla="*/ 1377696 w 4364736"/>
              <a:gd name="connsiteY25" fmla="*/ 609600 h 1182624"/>
              <a:gd name="connsiteX26" fmla="*/ 1450848 w 4364736"/>
              <a:gd name="connsiteY26" fmla="*/ 633984 h 1182624"/>
              <a:gd name="connsiteX27" fmla="*/ 1548384 w 4364736"/>
              <a:gd name="connsiteY27" fmla="*/ 658368 h 1182624"/>
              <a:gd name="connsiteX28" fmla="*/ 1609344 w 4364736"/>
              <a:gd name="connsiteY28" fmla="*/ 670560 h 1182624"/>
              <a:gd name="connsiteX29" fmla="*/ 1658112 w 4364736"/>
              <a:gd name="connsiteY29" fmla="*/ 682752 h 1182624"/>
              <a:gd name="connsiteX30" fmla="*/ 1792224 w 4364736"/>
              <a:gd name="connsiteY30" fmla="*/ 694944 h 1182624"/>
              <a:gd name="connsiteX31" fmla="*/ 2011680 w 4364736"/>
              <a:gd name="connsiteY31" fmla="*/ 731520 h 1182624"/>
              <a:gd name="connsiteX32" fmla="*/ 2182368 w 4364736"/>
              <a:gd name="connsiteY32" fmla="*/ 755904 h 1182624"/>
              <a:gd name="connsiteX33" fmla="*/ 2340864 w 4364736"/>
              <a:gd name="connsiteY33" fmla="*/ 780288 h 1182624"/>
              <a:gd name="connsiteX34" fmla="*/ 3206496 w 4364736"/>
              <a:gd name="connsiteY34" fmla="*/ 804672 h 1182624"/>
              <a:gd name="connsiteX35" fmla="*/ 3267456 w 4364736"/>
              <a:gd name="connsiteY35" fmla="*/ 816864 h 1182624"/>
              <a:gd name="connsiteX36" fmla="*/ 3535680 w 4364736"/>
              <a:gd name="connsiteY36" fmla="*/ 829056 h 1182624"/>
              <a:gd name="connsiteX37" fmla="*/ 3633216 w 4364736"/>
              <a:gd name="connsiteY37" fmla="*/ 853440 h 1182624"/>
              <a:gd name="connsiteX38" fmla="*/ 3681984 w 4364736"/>
              <a:gd name="connsiteY38" fmla="*/ 865632 h 1182624"/>
              <a:gd name="connsiteX39" fmla="*/ 3755136 w 4364736"/>
              <a:gd name="connsiteY39" fmla="*/ 890016 h 1182624"/>
              <a:gd name="connsiteX40" fmla="*/ 3803904 w 4364736"/>
              <a:gd name="connsiteY40" fmla="*/ 902208 h 1182624"/>
              <a:gd name="connsiteX41" fmla="*/ 3877056 w 4364736"/>
              <a:gd name="connsiteY41" fmla="*/ 926592 h 1182624"/>
              <a:gd name="connsiteX42" fmla="*/ 3998976 w 4364736"/>
              <a:gd name="connsiteY42" fmla="*/ 963168 h 1182624"/>
              <a:gd name="connsiteX43" fmla="*/ 4035552 w 4364736"/>
              <a:gd name="connsiteY43" fmla="*/ 975360 h 1182624"/>
              <a:gd name="connsiteX44" fmla="*/ 4072128 w 4364736"/>
              <a:gd name="connsiteY44" fmla="*/ 987552 h 1182624"/>
              <a:gd name="connsiteX45" fmla="*/ 4145280 w 4364736"/>
              <a:gd name="connsiteY45" fmla="*/ 1036320 h 1182624"/>
              <a:gd name="connsiteX46" fmla="*/ 4181856 w 4364736"/>
              <a:gd name="connsiteY46" fmla="*/ 1060704 h 1182624"/>
              <a:gd name="connsiteX47" fmla="*/ 4218432 w 4364736"/>
              <a:gd name="connsiteY47" fmla="*/ 1085088 h 1182624"/>
              <a:gd name="connsiteX48" fmla="*/ 4255008 w 4364736"/>
              <a:gd name="connsiteY48" fmla="*/ 1121664 h 1182624"/>
              <a:gd name="connsiteX49" fmla="*/ 4328160 w 4364736"/>
              <a:gd name="connsiteY49" fmla="*/ 1170432 h 1182624"/>
              <a:gd name="connsiteX50" fmla="*/ 4364736 w 4364736"/>
              <a:gd name="connsiteY50" fmla="*/ 1182624 h 118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64736" h="1182624">
                <a:moveTo>
                  <a:pt x="0" y="0"/>
                </a:moveTo>
                <a:cubicBezTo>
                  <a:pt x="26350" y="32938"/>
                  <a:pt x="52358" y="70048"/>
                  <a:pt x="85344" y="97536"/>
                </a:cubicBezTo>
                <a:cubicBezTo>
                  <a:pt x="96601" y="106917"/>
                  <a:pt x="109728" y="113792"/>
                  <a:pt x="121920" y="121920"/>
                </a:cubicBezTo>
                <a:cubicBezTo>
                  <a:pt x="130048" y="134112"/>
                  <a:pt x="134862" y="149342"/>
                  <a:pt x="146304" y="158496"/>
                </a:cubicBezTo>
                <a:cubicBezTo>
                  <a:pt x="156339" y="166524"/>
                  <a:pt x="171385" y="164941"/>
                  <a:pt x="182880" y="170688"/>
                </a:cubicBezTo>
                <a:cubicBezTo>
                  <a:pt x="195986" y="177241"/>
                  <a:pt x="207264" y="186944"/>
                  <a:pt x="219456" y="195072"/>
                </a:cubicBezTo>
                <a:cubicBezTo>
                  <a:pt x="227584" y="207264"/>
                  <a:pt x="232398" y="222494"/>
                  <a:pt x="243840" y="231648"/>
                </a:cubicBezTo>
                <a:cubicBezTo>
                  <a:pt x="253875" y="239676"/>
                  <a:pt x="269182" y="237599"/>
                  <a:pt x="280416" y="243840"/>
                </a:cubicBezTo>
                <a:cubicBezTo>
                  <a:pt x="306034" y="258072"/>
                  <a:pt x="325766" y="283341"/>
                  <a:pt x="353568" y="292608"/>
                </a:cubicBezTo>
                <a:cubicBezTo>
                  <a:pt x="365760" y="296672"/>
                  <a:pt x="378910" y="298559"/>
                  <a:pt x="390144" y="304800"/>
                </a:cubicBezTo>
                <a:cubicBezTo>
                  <a:pt x="415762" y="319032"/>
                  <a:pt x="438912" y="337312"/>
                  <a:pt x="463296" y="353568"/>
                </a:cubicBezTo>
                <a:cubicBezTo>
                  <a:pt x="475488" y="361696"/>
                  <a:pt x="485657" y="374398"/>
                  <a:pt x="499872" y="377952"/>
                </a:cubicBezTo>
                <a:lnTo>
                  <a:pt x="548640" y="390144"/>
                </a:lnTo>
                <a:cubicBezTo>
                  <a:pt x="560832" y="398272"/>
                  <a:pt x="571826" y="408577"/>
                  <a:pt x="585216" y="414528"/>
                </a:cubicBezTo>
                <a:cubicBezTo>
                  <a:pt x="608704" y="424967"/>
                  <a:pt x="636982" y="424655"/>
                  <a:pt x="658368" y="438912"/>
                </a:cubicBezTo>
                <a:cubicBezTo>
                  <a:pt x="698443" y="465629"/>
                  <a:pt x="687353" y="462869"/>
                  <a:pt x="731520" y="475488"/>
                </a:cubicBezTo>
                <a:cubicBezTo>
                  <a:pt x="749750" y="480696"/>
                  <a:pt x="797376" y="490128"/>
                  <a:pt x="816864" y="499872"/>
                </a:cubicBezTo>
                <a:cubicBezTo>
                  <a:pt x="829970" y="506425"/>
                  <a:pt x="840050" y="518305"/>
                  <a:pt x="853440" y="524256"/>
                </a:cubicBezTo>
                <a:cubicBezTo>
                  <a:pt x="905592" y="547435"/>
                  <a:pt x="925710" y="546646"/>
                  <a:pt x="975360" y="560832"/>
                </a:cubicBezTo>
                <a:cubicBezTo>
                  <a:pt x="987717" y="564363"/>
                  <a:pt x="999579" y="569493"/>
                  <a:pt x="1011936" y="573024"/>
                </a:cubicBezTo>
                <a:cubicBezTo>
                  <a:pt x="1028048" y="577627"/>
                  <a:pt x="1044654" y="580401"/>
                  <a:pt x="1060704" y="585216"/>
                </a:cubicBezTo>
                <a:cubicBezTo>
                  <a:pt x="1085323" y="592602"/>
                  <a:pt x="1109472" y="601472"/>
                  <a:pt x="1133856" y="609600"/>
                </a:cubicBezTo>
                <a:cubicBezTo>
                  <a:pt x="1146048" y="613664"/>
                  <a:pt x="1157680" y="620198"/>
                  <a:pt x="1170432" y="621792"/>
                </a:cubicBezTo>
                <a:lnTo>
                  <a:pt x="1267968" y="633984"/>
                </a:lnTo>
                <a:cubicBezTo>
                  <a:pt x="1292352" y="629920"/>
                  <a:pt x="1316988" y="627155"/>
                  <a:pt x="1341120" y="621792"/>
                </a:cubicBezTo>
                <a:cubicBezTo>
                  <a:pt x="1353665" y="619004"/>
                  <a:pt x="1364923" y="608181"/>
                  <a:pt x="1377696" y="609600"/>
                </a:cubicBezTo>
                <a:cubicBezTo>
                  <a:pt x="1403242" y="612438"/>
                  <a:pt x="1425912" y="627750"/>
                  <a:pt x="1450848" y="633984"/>
                </a:cubicBezTo>
                <a:cubicBezTo>
                  <a:pt x="1483360" y="642112"/>
                  <a:pt x="1515522" y="651796"/>
                  <a:pt x="1548384" y="658368"/>
                </a:cubicBezTo>
                <a:cubicBezTo>
                  <a:pt x="1568704" y="662432"/>
                  <a:pt x="1589115" y="666065"/>
                  <a:pt x="1609344" y="670560"/>
                </a:cubicBezTo>
                <a:cubicBezTo>
                  <a:pt x="1625701" y="674195"/>
                  <a:pt x="1641503" y="680537"/>
                  <a:pt x="1658112" y="682752"/>
                </a:cubicBezTo>
                <a:cubicBezTo>
                  <a:pt x="1702607" y="688685"/>
                  <a:pt x="1747520" y="690880"/>
                  <a:pt x="1792224" y="694944"/>
                </a:cubicBezTo>
                <a:cubicBezTo>
                  <a:pt x="1929383" y="729234"/>
                  <a:pt x="1856414" y="715993"/>
                  <a:pt x="2011680" y="731520"/>
                </a:cubicBezTo>
                <a:cubicBezTo>
                  <a:pt x="2122815" y="759304"/>
                  <a:pt x="1988338" y="728185"/>
                  <a:pt x="2182368" y="755904"/>
                </a:cubicBezTo>
                <a:cubicBezTo>
                  <a:pt x="2312535" y="774499"/>
                  <a:pt x="2114120" y="771785"/>
                  <a:pt x="2340864" y="780288"/>
                </a:cubicBezTo>
                <a:lnTo>
                  <a:pt x="3206496" y="804672"/>
                </a:lnTo>
                <a:cubicBezTo>
                  <a:pt x="3226816" y="808736"/>
                  <a:pt x="3246790" y="815333"/>
                  <a:pt x="3267456" y="816864"/>
                </a:cubicBezTo>
                <a:cubicBezTo>
                  <a:pt x="3356712" y="823476"/>
                  <a:pt x="3446624" y="820150"/>
                  <a:pt x="3535680" y="829056"/>
                </a:cubicBezTo>
                <a:cubicBezTo>
                  <a:pt x="3569026" y="832391"/>
                  <a:pt x="3600704" y="845312"/>
                  <a:pt x="3633216" y="853440"/>
                </a:cubicBezTo>
                <a:cubicBezTo>
                  <a:pt x="3649472" y="857504"/>
                  <a:pt x="3666088" y="860333"/>
                  <a:pt x="3681984" y="865632"/>
                </a:cubicBezTo>
                <a:cubicBezTo>
                  <a:pt x="3706368" y="873760"/>
                  <a:pt x="3730200" y="883782"/>
                  <a:pt x="3755136" y="890016"/>
                </a:cubicBezTo>
                <a:cubicBezTo>
                  <a:pt x="3771392" y="894080"/>
                  <a:pt x="3787854" y="897393"/>
                  <a:pt x="3803904" y="902208"/>
                </a:cubicBezTo>
                <a:cubicBezTo>
                  <a:pt x="3828523" y="909594"/>
                  <a:pt x="3852120" y="920358"/>
                  <a:pt x="3877056" y="926592"/>
                </a:cubicBezTo>
                <a:cubicBezTo>
                  <a:pt x="3950760" y="945018"/>
                  <a:pt x="3909928" y="933485"/>
                  <a:pt x="3998976" y="963168"/>
                </a:cubicBezTo>
                <a:lnTo>
                  <a:pt x="4035552" y="975360"/>
                </a:lnTo>
                <a:cubicBezTo>
                  <a:pt x="4047744" y="979424"/>
                  <a:pt x="4061435" y="980423"/>
                  <a:pt x="4072128" y="987552"/>
                </a:cubicBezTo>
                <a:lnTo>
                  <a:pt x="4145280" y="1036320"/>
                </a:lnTo>
                <a:lnTo>
                  <a:pt x="4181856" y="1060704"/>
                </a:lnTo>
                <a:cubicBezTo>
                  <a:pt x="4194048" y="1068832"/>
                  <a:pt x="4208071" y="1074727"/>
                  <a:pt x="4218432" y="1085088"/>
                </a:cubicBezTo>
                <a:cubicBezTo>
                  <a:pt x="4230624" y="1097280"/>
                  <a:pt x="4241398" y="1111078"/>
                  <a:pt x="4255008" y="1121664"/>
                </a:cubicBezTo>
                <a:cubicBezTo>
                  <a:pt x="4278141" y="1139656"/>
                  <a:pt x="4300358" y="1161165"/>
                  <a:pt x="4328160" y="1170432"/>
                </a:cubicBezTo>
                <a:lnTo>
                  <a:pt x="4364736" y="1182624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340096" y="2353056"/>
            <a:ext cx="1658112" cy="1011936"/>
          </a:xfrm>
          <a:custGeom>
            <a:avLst/>
            <a:gdLst>
              <a:gd name="connsiteX0" fmla="*/ 0 w 1658112"/>
              <a:gd name="connsiteY0" fmla="*/ 1011936 h 1011936"/>
              <a:gd name="connsiteX1" fmla="*/ 36576 w 1658112"/>
              <a:gd name="connsiteY1" fmla="*/ 950976 h 1011936"/>
              <a:gd name="connsiteX2" fmla="*/ 60960 w 1658112"/>
              <a:gd name="connsiteY2" fmla="*/ 877824 h 1011936"/>
              <a:gd name="connsiteX3" fmla="*/ 85344 w 1658112"/>
              <a:gd name="connsiteY3" fmla="*/ 841248 h 1011936"/>
              <a:gd name="connsiteX4" fmla="*/ 97536 w 1658112"/>
              <a:gd name="connsiteY4" fmla="*/ 804672 h 1011936"/>
              <a:gd name="connsiteX5" fmla="*/ 170688 w 1658112"/>
              <a:gd name="connsiteY5" fmla="*/ 694944 h 1011936"/>
              <a:gd name="connsiteX6" fmla="*/ 219456 w 1658112"/>
              <a:gd name="connsiteY6" fmla="*/ 621792 h 1011936"/>
              <a:gd name="connsiteX7" fmla="*/ 243840 w 1658112"/>
              <a:gd name="connsiteY7" fmla="*/ 585216 h 1011936"/>
              <a:gd name="connsiteX8" fmla="*/ 280416 w 1658112"/>
              <a:gd name="connsiteY8" fmla="*/ 560832 h 1011936"/>
              <a:gd name="connsiteX9" fmla="*/ 304800 w 1658112"/>
              <a:gd name="connsiteY9" fmla="*/ 524256 h 1011936"/>
              <a:gd name="connsiteX10" fmla="*/ 390144 w 1658112"/>
              <a:gd name="connsiteY10" fmla="*/ 475488 h 1011936"/>
              <a:gd name="connsiteX11" fmla="*/ 463296 w 1658112"/>
              <a:gd name="connsiteY11" fmla="*/ 426720 h 1011936"/>
              <a:gd name="connsiteX12" fmla="*/ 499872 w 1658112"/>
              <a:gd name="connsiteY12" fmla="*/ 402336 h 1011936"/>
              <a:gd name="connsiteX13" fmla="*/ 536448 w 1658112"/>
              <a:gd name="connsiteY13" fmla="*/ 390144 h 1011936"/>
              <a:gd name="connsiteX14" fmla="*/ 573024 w 1658112"/>
              <a:gd name="connsiteY14" fmla="*/ 365760 h 1011936"/>
              <a:gd name="connsiteX15" fmla="*/ 609600 w 1658112"/>
              <a:gd name="connsiteY15" fmla="*/ 353568 h 1011936"/>
              <a:gd name="connsiteX16" fmla="*/ 646176 w 1658112"/>
              <a:gd name="connsiteY16" fmla="*/ 329184 h 1011936"/>
              <a:gd name="connsiteX17" fmla="*/ 694944 w 1658112"/>
              <a:gd name="connsiteY17" fmla="*/ 316992 h 1011936"/>
              <a:gd name="connsiteX18" fmla="*/ 768096 w 1658112"/>
              <a:gd name="connsiteY18" fmla="*/ 292608 h 1011936"/>
              <a:gd name="connsiteX19" fmla="*/ 841248 w 1658112"/>
              <a:gd name="connsiteY19" fmla="*/ 268224 h 1011936"/>
              <a:gd name="connsiteX20" fmla="*/ 987552 w 1658112"/>
              <a:gd name="connsiteY20" fmla="*/ 219456 h 1011936"/>
              <a:gd name="connsiteX21" fmla="*/ 1024128 w 1658112"/>
              <a:gd name="connsiteY21" fmla="*/ 207264 h 1011936"/>
              <a:gd name="connsiteX22" fmla="*/ 1060704 w 1658112"/>
              <a:gd name="connsiteY22" fmla="*/ 195072 h 1011936"/>
              <a:gd name="connsiteX23" fmla="*/ 1158240 w 1658112"/>
              <a:gd name="connsiteY23" fmla="*/ 170688 h 1011936"/>
              <a:gd name="connsiteX24" fmla="*/ 1231392 w 1658112"/>
              <a:gd name="connsiteY24" fmla="*/ 146304 h 1011936"/>
              <a:gd name="connsiteX25" fmla="*/ 1353312 w 1658112"/>
              <a:gd name="connsiteY25" fmla="*/ 109728 h 1011936"/>
              <a:gd name="connsiteX26" fmla="*/ 1389888 w 1658112"/>
              <a:gd name="connsiteY26" fmla="*/ 97536 h 1011936"/>
              <a:gd name="connsiteX27" fmla="*/ 1426464 w 1658112"/>
              <a:gd name="connsiteY27" fmla="*/ 85344 h 1011936"/>
              <a:gd name="connsiteX28" fmla="*/ 1548384 w 1658112"/>
              <a:gd name="connsiteY28" fmla="*/ 48768 h 1011936"/>
              <a:gd name="connsiteX29" fmla="*/ 1584960 w 1658112"/>
              <a:gd name="connsiteY29" fmla="*/ 36576 h 1011936"/>
              <a:gd name="connsiteX30" fmla="*/ 1621536 w 1658112"/>
              <a:gd name="connsiteY30" fmla="*/ 24384 h 1011936"/>
              <a:gd name="connsiteX31" fmla="*/ 1658112 w 1658112"/>
              <a:gd name="connsiteY31" fmla="*/ 0 h 1011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658112" h="1011936">
                <a:moveTo>
                  <a:pt x="0" y="1011936"/>
                </a:moveTo>
                <a:cubicBezTo>
                  <a:pt x="12192" y="991616"/>
                  <a:pt x="26770" y="972549"/>
                  <a:pt x="36576" y="950976"/>
                </a:cubicBezTo>
                <a:cubicBezTo>
                  <a:pt x="47212" y="927577"/>
                  <a:pt x="46703" y="899210"/>
                  <a:pt x="60960" y="877824"/>
                </a:cubicBezTo>
                <a:cubicBezTo>
                  <a:pt x="69088" y="865632"/>
                  <a:pt x="78791" y="854354"/>
                  <a:pt x="85344" y="841248"/>
                </a:cubicBezTo>
                <a:cubicBezTo>
                  <a:pt x="91091" y="829753"/>
                  <a:pt x="91295" y="815906"/>
                  <a:pt x="97536" y="804672"/>
                </a:cubicBezTo>
                <a:lnTo>
                  <a:pt x="170688" y="694944"/>
                </a:lnTo>
                <a:lnTo>
                  <a:pt x="219456" y="621792"/>
                </a:lnTo>
                <a:cubicBezTo>
                  <a:pt x="227584" y="609600"/>
                  <a:pt x="231648" y="593344"/>
                  <a:pt x="243840" y="585216"/>
                </a:cubicBezTo>
                <a:lnTo>
                  <a:pt x="280416" y="560832"/>
                </a:lnTo>
                <a:cubicBezTo>
                  <a:pt x="288544" y="548640"/>
                  <a:pt x="294439" y="534617"/>
                  <a:pt x="304800" y="524256"/>
                </a:cubicBezTo>
                <a:cubicBezTo>
                  <a:pt x="325887" y="503169"/>
                  <a:pt x="366238" y="489832"/>
                  <a:pt x="390144" y="475488"/>
                </a:cubicBezTo>
                <a:cubicBezTo>
                  <a:pt x="415274" y="460410"/>
                  <a:pt x="438912" y="442976"/>
                  <a:pt x="463296" y="426720"/>
                </a:cubicBezTo>
                <a:cubicBezTo>
                  <a:pt x="475488" y="418592"/>
                  <a:pt x="485971" y="406970"/>
                  <a:pt x="499872" y="402336"/>
                </a:cubicBezTo>
                <a:cubicBezTo>
                  <a:pt x="512064" y="398272"/>
                  <a:pt x="524953" y="395891"/>
                  <a:pt x="536448" y="390144"/>
                </a:cubicBezTo>
                <a:cubicBezTo>
                  <a:pt x="549554" y="383591"/>
                  <a:pt x="559918" y="372313"/>
                  <a:pt x="573024" y="365760"/>
                </a:cubicBezTo>
                <a:cubicBezTo>
                  <a:pt x="584519" y="360013"/>
                  <a:pt x="598105" y="359315"/>
                  <a:pt x="609600" y="353568"/>
                </a:cubicBezTo>
                <a:cubicBezTo>
                  <a:pt x="622706" y="347015"/>
                  <a:pt x="632708" y="334956"/>
                  <a:pt x="646176" y="329184"/>
                </a:cubicBezTo>
                <a:cubicBezTo>
                  <a:pt x="661577" y="322583"/>
                  <a:pt x="678894" y="321807"/>
                  <a:pt x="694944" y="316992"/>
                </a:cubicBezTo>
                <a:cubicBezTo>
                  <a:pt x="719563" y="309606"/>
                  <a:pt x="743712" y="300736"/>
                  <a:pt x="768096" y="292608"/>
                </a:cubicBezTo>
                <a:lnTo>
                  <a:pt x="841248" y="268224"/>
                </a:lnTo>
                <a:lnTo>
                  <a:pt x="987552" y="219456"/>
                </a:lnTo>
                <a:lnTo>
                  <a:pt x="1024128" y="207264"/>
                </a:lnTo>
                <a:cubicBezTo>
                  <a:pt x="1036320" y="203200"/>
                  <a:pt x="1048236" y="198189"/>
                  <a:pt x="1060704" y="195072"/>
                </a:cubicBezTo>
                <a:cubicBezTo>
                  <a:pt x="1093216" y="186944"/>
                  <a:pt x="1126447" y="181286"/>
                  <a:pt x="1158240" y="170688"/>
                </a:cubicBezTo>
                <a:cubicBezTo>
                  <a:pt x="1182624" y="162560"/>
                  <a:pt x="1206456" y="152538"/>
                  <a:pt x="1231392" y="146304"/>
                </a:cubicBezTo>
                <a:cubicBezTo>
                  <a:pt x="1305096" y="127878"/>
                  <a:pt x="1264264" y="139411"/>
                  <a:pt x="1353312" y="109728"/>
                </a:cubicBezTo>
                <a:lnTo>
                  <a:pt x="1389888" y="97536"/>
                </a:lnTo>
                <a:cubicBezTo>
                  <a:pt x="1402080" y="93472"/>
                  <a:pt x="1413996" y="88461"/>
                  <a:pt x="1426464" y="85344"/>
                </a:cubicBezTo>
                <a:cubicBezTo>
                  <a:pt x="1500168" y="66918"/>
                  <a:pt x="1459336" y="78451"/>
                  <a:pt x="1548384" y="48768"/>
                </a:cubicBezTo>
                <a:lnTo>
                  <a:pt x="1584960" y="36576"/>
                </a:lnTo>
                <a:cubicBezTo>
                  <a:pt x="1597152" y="32512"/>
                  <a:pt x="1610843" y="31513"/>
                  <a:pt x="1621536" y="24384"/>
                </a:cubicBezTo>
                <a:lnTo>
                  <a:pt x="1658112" y="0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3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4" grpId="0" animBg="1"/>
      <p:bldP spid="19" grpId="0" animBg="1"/>
      <p:bldP spid="20" grpId="0" animBg="1"/>
      <p:bldP spid="5" grpId="0"/>
      <p:bldP spid="22" grpId="0"/>
      <p:bldP spid="28" grpId="0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CB1A2"/>
          </a:solidFill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7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grpSp>
        <p:nvGrpSpPr>
          <p:cNvPr id="26" name="Group 31"/>
          <p:cNvGrpSpPr>
            <a:grpSpLocks/>
          </p:cNvGrpSpPr>
          <p:nvPr/>
        </p:nvGrpSpPr>
        <p:grpSpPr bwMode="auto">
          <a:xfrm>
            <a:off x="152400" y="133350"/>
            <a:ext cx="574675" cy="584586"/>
            <a:chOff x="-2957976" y="-1125796"/>
            <a:chExt cx="2469633" cy="2296731"/>
          </a:xfrm>
          <a:solidFill>
            <a:srgbClr val="FFC000"/>
          </a:solidFill>
        </p:grpSpPr>
        <p:sp>
          <p:nvSpPr>
            <p:cNvPr id="27" name="Oval 26"/>
            <p:cNvSpPr/>
            <p:nvPr/>
          </p:nvSpPr>
          <p:spPr>
            <a:xfrm rot="9814622">
              <a:off x="-2957976" y="-1125796"/>
              <a:ext cx="2469633" cy="22967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 rot="968493">
              <a:off x="-2721522" y="-829051"/>
              <a:ext cx="2071165" cy="19349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62000" y="133350"/>
            <a:ext cx="8382000" cy="83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718" rIns="91376" bIns="45718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Có hai cây cà chua trong vườn. Một cây có 10 quả, một cây có 26 quả. Hỏi cả hai cây có bao nhiêu quả cà chua?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133350"/>
            <a:ext cx="443403" cy="584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1" tIns="45696" rIns="91391" bIns="45696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sz="3200" b="1" dirty="0">
                <a:solidFill>
                  <a:schemeClr val="bg1"/>
                </a:solidFill>
                <a:latin typeface="Times New Roman" pitchFamily="18" charset="0"/>
                <a:ea typeface="Arial-Rounded"/>
                <a:cs typeface="Times New Roman" pitchFamily="18" charset="0"/>
              </a:rPr>
              <a:t>4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ea typeface="Arial-Rounded"/>
              <a:cs typeface="Times New Roman" pitchFamily="18" charset="0"/>
            </a:endParaRPr>
          </a:p>
        </p:txBody>
      </p:sp>
      <p:pic>
        <p:nvPicPr>
          <p:cNvPr id="3" name="Picture 2" descr="C:\Users\Hong Nhan\Downloads\Screenshot_20210324-072053_Drive_mh16165551118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7560"/>
            <a:ext cx="8201025" cy="401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3276600" y="1133212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10000" y="1133212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43400" y="1133212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76800" y="1123950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410200" y="1133212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276600" y="1133212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343400" y="1133212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410200" y="1133212"/>
            <a:ext cx="533400" cy="44793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477000" y="548846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38200" y="895350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8400" y="889460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C:\Users\Hong Nhan\Downloads\Screenshot_20210324-072053_Drive_mh16165551118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64343"/>
            <a:ext cx="8201025" cy="401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30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330</Words>
  <Application>Microsoft Office PowerPoint</Application>
  <PresentationFormat>On-screen Show (16:9)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Arial-Rounded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</cp:lastModifiedBy>
  <cp:revision>189</cp:revision>
  <dcterms:created xsi:type="dcterms:W3CDTF">2020-12-08T15:48:00Z</dcterms:created>
  <dcterms:modified xsi:type="dcterms:W3CDTF">2021-05-12T14:03:32Z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