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98" r:id="rId2"/>
    <p:sldId id="299" r:id="rId3"/>
    <p:sldId id="306" r:id="rId4"/>
    <p:sldId id="304" r:id="rId5"/>
    <p:sldId id="305" r:id="rId6"/>
    <p:sldId id="293" r:id="rId7"/>
    <p:sldId id="294" r:id="rId8"/>
    <p:sldId id="300" r:id="rId9"/>
    <p:sldId id="302" r:id="rId10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FFD03B"/>
    <a:srgbClr val="D5AFC3"/>
    <a:srgbClr val="EBF6F9"/>
    <a:srgbClr val="F68426"/>
    <a:srgbClr val="BEE395"/>
    <a:srgbClr val="FFD347"/>
    <a:srgbClr val="FFD243"/>
    <a:srgbClr val="FFC611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6B79-56DE-4722-9F74-2B0531957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EA49-6203-4BF2-81F9-3267A3478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6FAD-4192-49A4-ABDE-18C9258DC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2F8C-145F-47CC-A4C1-46AAACA4D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0692-BEE8-4A31-9262-4D9917B98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79A4-BDF6-42C9-AF2F-C713763B8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8A1F-7520-4326-A501-3B105D36D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4BC-8C85-4BFC-A43D-16284E6D0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3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FEC7-4D25-4948-AAC8-5DA70F2F6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E871-E633-419C-9045-E9EF4BABC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38B-CB98-4400-BD50-8D832BFB5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04BA75-1D90-4898-B646-FDFB0DB4664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7" y="3986211"/>
            <a:ext cx="1949783" cy="11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15900"/>
            <a:ext cx="428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39688"/>
            <a:ext cx="2228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757238"/>
            <a:ext cx="577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000" y="3415838"/>
            <a:ext cx="1460049" cy="16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41288"/>
            <a:ext cx="6524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098675" y="2592387"/>
            <a:ext cx="6283325" cy="8175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Phép cộng số có hai chữ số với số có một chữ số</a:t>
            </a:r>
            <a:endParaRPr lang="en-US" sz="27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2728913" y="1044575"/>
            <a:ext cx="3609975" cy="5095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</a:t>
            </a:r>
            <a:r>
              <a:rPr lang="en-US" sz="27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:</a:t>
            </a:r>
            <a:r>
              <a:rPr lang="vi-VN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Toán</a:t>
            </a:r>
            <a:endParaRPr lang="en-US" sz="27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948024" y="2876550"/>
            <a:ext cx="974439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3" name="WordArt 16"/>
          <p:cNvSpPr>
            <a:spLocks noChangeArrowheads="1" noChangeShapeType="1" noTextEdit="1"/>
          </p:cNvSpPr>
          <p:nvPr/>
        </p:nvSpPr>
        <p:spPr bwMode="auto">
          <a:xfrm>
            <a:off x="3390900" y="1800225"/>
            <a:ext cx="2286000" cy="423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1/C</a:t>
            </a:r>
            <a:endParaRPr lang="en-US" sz="2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17"/>
          <p:cNvSpPr>
            <a:spLocks noChangeArrowheads="1" noChangeShapeType="1" noTextEdit="1"/>
          </p:cNvSpPr>
          <p:nvPr/>
        </p:nvSpPr>
        <p:spPr bwMode="auto">
          <a:xfrm>
            <a:off x="1757363" y="342900"/>
            <a:ext cx="5962650" cy="592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</a:t>
            </a:r>
            <a:r>
              <a:rPr lang="en-US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 LÊ DẬT</a:t>
            </a:r>
            <a:endParaRPr lang="en-US" sz="27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400175" y="3879559"/>
            <a:ext cx="667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707360" y="290413"/>
            <a:ext cx="6023309" cy="825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04800" y="365742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tranh: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nhất?</a:t>
            </a:r>
          </a:p>
          <a:p>
            <a:pPr eaLnBrk="1" hangingPunct="1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Bút chì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ng Nhan\Downloads\20210309_215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5" y="1086967"/>
            <a:ext cx="5821517" cy="24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1600201" y="2038350"/>
            <a:ext cx="6019799" cy="1523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225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</a:t>
            </a:r>
          </a:p>
          <a:p>
            <a:pPr algn="ctr" defTabSz="911225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198438"/>
            <a:ext cx="6629400" cy="982662"/>
            <a:chOff x="1524000" y="60325"/>
            <a:chExt cx="6629400" cy="98202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524000" y="60325"/>
              <a:ext cx="66294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202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590800" y="519502"/>
              <a:ext cx="41402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8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ng Nhan\Downloads\hinh-nen-powerpoint-mau-xanh-da-tr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1524000" y="1314450"/>
            <a:ext cx="6019799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225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</a:t>
            </a:r>
          </a:p>
          <a:p>
            <a:pPr algn="ctr" defTabSz="911225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198438"/>
            <a:ext cx="6629400" cy="982662"/>
            <a:chOff x="1524000" y="60325"/>
            <a:chExt cx="6629400" cy="98202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524000" y="60325"/>
              <a:ext cx="66294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202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590800" y="519502"/>
              <a:ext cx="41402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52400" y="1581150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Khám phá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Hong Nhan\Downloads\20210309_21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38350"/>
            <a:ext cx="3810000" cy="25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67959"/>
              </p:ext>
            </p:extLst>
          </p:nvPr>
        </p:nvGraphicFramePr>
        <p:xfrm>
          <a:off x="4419600" y="1962150"/>
          <a:ext cx="2133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vi-VN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9DA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l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EE3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A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AFC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3638550"/>
            <a:ext cx="1371599" cy="156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41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+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  5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46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  <a:ea typeface="Arial-Rounded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399" y="4781550"/>
            <a:ext cx="533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5257801" y="3905250"/>
            <a:ext cx="3886199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marL="342900" indent="-342900" defTabSz="911225">
              <a:buFont typeface="Arial" charset="0"/>
              <a:buChar char="•"/>
              <a:defRPr/>
            </a:pP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cộng 5 bằng 6, viết 6.</a:t>
            </a:r>
          </a:p>
          <a:p>
            <a:pPr marL="342900" indent="-342900" defTabSz="911225">
              <a:buFont typeface="Arial" charset="0"/>
              <a:buChar char="•"/>
              <a:defRPr/>
            </a:pP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4, viết 4.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ng Nhan\Downloads\hinh-nen-powerpoint-mau-xanh-da-tr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1524000" y="1314450"/>
            <a:ext cx="6019799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225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</a:t>
            </a:r>
          </a:p>
          <a:p>
            <a:pPr algn="ctr" defTabSz="911225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198438"/>
            <a:ext cx="6629400" cy="982662"/>
            <a:chOff x="1524000" y="60325"/>
            <a:chExt cx="6629400" cy="98202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524000" y="60325"/>
              <a:ext cx="66294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202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590800" y="519502"/>
              <a:ext cx="4140200" cy="52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52400" y="1581150"/>
            <a:ext cx="25908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Khám phá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29095"/>
              </p:ext>
            </p:extLst>
          </p:nvPr>
        </p:nvGraphicFramePr>
        <p:xfrm>
          <a:off x="4419600" y="1962150"/>
          <a:ext cx="2133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vi-VN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9DA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l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EE3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A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AFC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3638550"/>
            <a:ext cx="1371599" cy="156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20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+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  4</a:t>
            </a:r>
          </a:p>
          <a:p>
            <a:pPr algn="ctr" eaLnBrk="1" hangingPunct="1"/>
            <a:r>
              <a:rPr lang="vi-VN" sz="2400" b="1" dirty="0" smtClean="0">
                <a:solidFill>
                  <a:srgbClr val="002060"/>
                </a:solidFill>
                <a:latin typeface="Arial Rounded MT Bold" pitchFamily="34" charset="0"/>
                <a:ea typeface="Arial-Rounded"/>
                <a:cs typeface="Times New Roman" pitchFamily="18" charset="0"/>
              </a:rPr>
              <a:t>       24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  <a:ea typeface="Arial-Rounded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399" y="4781550"/>
            <a:ext cx="533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5257801" y="3905250"/>
            <a:ext cx="3886199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marL="342900" indent="-342900" defTabSz="911225">
              <a:buFont typeface="Arial" charset="0"/>
              <a:buChar char="•"/>
              <a:defRPr/>
            </a:pP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cộng 4 bằng 4, viết 4.</a:t>
            </a:r>
          </a:p>
          <a:p>
            <a:pPr marL="342900" indent="-342900" defTabSz="911225">
              <a:buFont typeface="Arial" charset="0"/>
              <a:buChar char="•"/>
              <a:defRPr/>
            </a:pP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2, viết 2.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ong Nhan\Downloads\20210309_214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4" y="2104322"/>
            <a:ext cx="3693506" cy="24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1295400" y="198438"/>
            <a:ext cx="6629400" cy="921140"/>
            <a:chOff x="1524000" y="60325"/>
            <a:chExt cx="6629400" cy="920542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524000" y="60325"/>
              <a:ext cx="6629400" cy="46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202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2590800" y="519502"/>
              <a:ext cx="4140200" cy="46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22" name="Rectangle: Rounded Corners 3">
            <a:extLst>
              <a:ext uri="{FF2B5EF4-FFF2-40B4-BE49-F238E27FC236}"/>
            </a:extLst>
          </p:cNvPr>
          <p:cNvSpPr/>
          <p:nvPr/>
        </p:nvSpPr>
        <p:spPr bwMode="auto">
          <a:xfrm>
            <a:off x="2057399" y="1068388"/>
            <a:ext cx="4953001" cy="66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</a:t>
            </a:r>
          </a:p>
          <a:p>
            <a:pPr algn="ctr" defTabSz="911225"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717"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52400" y="1516449"/>
            <a:ext cx="706438" cy="725487"/>
            <a:chOff x="-2957976" y="-1125796"/>
            <a:chExt cx="2469633" cy="2296731"/>
          </a:xfrm>
          <a:solidFill>
            <a:srgbClr val="00B0F0"/>
          </a:solidFill>
        </p:grpSpPr>
        <p:sp>
          <p:nvSpPr>
            <p:cNvPr id="24" name="Oval 23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522" y="-829051"/>
              <a:ext cx="2071165" cy="19349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3672" y="1327536"/>
            <a:ext cx="443403" cy="10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38200" y="1581150"/>
            <a:ext cx="121919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14400" y="2382623"/>
            <a:ext cx="8382000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24                            60                            82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                             +                              +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3                              7                              5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56584" y="35623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99784" y="35623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66784" y="35623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00202" y="3638550"/>
            <a:ext cx="609599" cy="6463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267201" y="3638550"/>
            <a:ext cx="609599" cy="6463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010401" y="3638550"/>
            <a:ext cx="609599" cy="6463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5400" y="198438"/>
            <a:ext cx="6629400" cy="921140"/>
            <a:chOff x="1524000" y="60325"/>
            <a:chExt cx="6629400" cy="920542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524000" y="60325"/>
              <a:ext cx="6629400" cy="46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202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590800" y="519502"/>
              <a:ext cx="4140200" cy="46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6" name="Rectangle: Rounded Corners 3">
            <a:extLst>
              <a:ext uri="{FF2B5EF4-FFF2-40B4-BE49-F238E27FC236}"/>
            </a:extLst>
          </p:cNvPr>
          <p:cNvSpPr/>
          <p:nvPr/>
        </p:nvSpPr>
        <p:spPr bwMode="auto">
          <a:xfrm>
            <a:off x="1981200" y="1068388"/>
            <a:ext cx="5181600" cy="66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225"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</a:t>
            </a:r>
          </a:p>
          <a:p>
            <a:pPr algn="ctr" defTabSz="911225"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1717"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52400" y="1516449"/>
            <a:ext cx="706438" cy="725487"/>
            <a:chOff x="-2957976" y="-1125796"/>
            <a:chExt cx="2469633" cy="2296731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968493">
              <a:off x="-2721522" y="-829051"/>
              <a:ext cx="2071165" cy="19349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3672" y="1327536"/>
            <a:ext cx="443403" cy="10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884237" y="1632251"/>
            <a:ext cx="5762625" cy="646327"/>
          </a:xfrm>
          <a:prstGeom prst="rect">
            <a:avLst/>
          </a:prstGeom>
        </p:spPr>
        <p:txBody>
          <a:bodyPr lIns="91376" tIns="45718" rIns="91376" bIns="45718">
            <a:spAutoFit/>
          </a:bodyPr>
          <a:lstStyle/>
          <a:p>
            <a:pPr defTabSz="91367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43002" y="2230223"/>
            <a:ext cx="1523999" cy="646327"/>
          </a:xfrm>
          <a:prstGeom prst="rect">
            <a:avLst/>
          </a:prstGeom>
          <a:solidFill>
            <a:srgbClr val="D5AFC3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+ 8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0001" y="2230223"/>
            <a:ext cx="1523999" cy="646327"/>
          </a:xfrm>
          <a:prstGeom prst="rect">
            <a:avLst/>
          </a:prstGeom>
          <a:solidFill>
            <a:srgbClr val="FFD03B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+ 5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553201" y="2230223"/>
            <a:ext cx="1523999" cy="646327"/>
          </a:xfrm>
          <a:prstGeom prst="rect">
            <a:avLst/>
          </a:prstGeom>
          <a:solidFill>
            <a:srgbClr val="A9DA74"/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+ 4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7075" y="2907094"/>
            <a:ext cx="7807325" cy="156965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11                            71                            94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                             +                              +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8                              5                              4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47802" y="4019550"/>
            <a:ext cx="609599" cy="4616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14801" y="4019550"/>
            <a:ext cx="609599" cy="4616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1" y="4019550"/>
            <a:ext cx="609599" cy="4616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71600" y="40195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4800" y="40195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81800" y="4019550"/>
            <a:ext cx="577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52400" y="17463"/>
            <a:ext cx="706438" cy="725487"/>
            <a:chOff x="-2957976" y="-1125796"/>
            <a:chExt cx="2469633" cy="2296731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968493">
              <a:off x="-2721522" y="-829051"/>
              <a:ext cx="2071165" cy="19349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3672" y="-171450"/>
            <a:ext cx="443403" cy="10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838200" y="107564"/>
            <a:ext cx="5762625" cy="646327"/>
          </a:xfrm>
          <a:prstGeom prst="rect">
            <a:avLst/>
          </a:prstGeom>
        </p:spPr>
        <p:txBody>
          <a:bodyPr lIns="91376" tIns="45718" rIns="91376" bIns="45718">
            <a:spAutoFit/>
          </a:bodyPr>
          <a:lstStyle/>
          <a:p>
            <a:pPr defTabSz="91367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rồi tìm thức ăn cho mỗi con vật.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Hong Nhan\Downloads\20210309_214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0423"/>
            <a:ext cx="7243823" cy="43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52603" y="703159"/>
            <a:ext cx="533397" cy="553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52600" y="1809750"/>
            <a:ext cx="533397" cy="553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52600" y="2836759"/>
            <a:ext cx="533397" cy="553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52600" y="3903559"/>
            <a:ext cx="533397" cy="553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76" tIns="45718" rIns="9137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3400" y="2306741"/>
            <a:ext cx="838200" cy="1941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43400" y="1200150"/>
            <a:ext cx="762000" cy="207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43400" y="3277445"/>
            <a:ext cx="838200" cy="1046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9"/>
            <a:ext cx="9144000" cy="5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635531"/>
            <a:ext cx="4881562" cy="16314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</a:rPr>
              <a:t>	</a:t>
            </a:r>
            <a:r>
              <a:rPr lang="vi-VN" sz="6600" b="1" dirty="0" smtClean="0">
                <a:solidFill>
                  <a:srgbClr val="7030A0"/>
                </a:solidFill>
                <a:latin typeface="Times New Roman" pitchFamily="18" charset="0"/>
              </a:rPr>
              <a:t>CỦNG CỐ</a:t>
            </a:r>
            <a:endParaRPr lang="en-US" sz="66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" name="Picture 3" descr="DONG 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00149"/>
            <a:ext cx="4552055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293</Words>
  <Application>Microsoft Office PowerPoint</Application>
  <PresentationFormat>On-screen Show (16:9)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150</cp:revision>
  <dcterms:created xsi:type="dcterms:W3CDTF">2020-12-08T15:48:00Z</dcterms:created>
  <dcterms:modified xsi:type="dcterms:W3CDTF">2021-05-12T14:06:06Z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