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9" r:id="rId3"/>
    <p:sldId id="265" r:id="rId4"/>
    <p:sldId id="263" r:id="rId5"/>
    <p:sldId id="262" r:id="rId6"/>
    <p:sldId id="285" r:id="rId7"/>
    <p:sldId id="291" r:id="rId8"/>
    <p:sldId id="287" r:id="rId9"/>
    <p:sldId id="273" r:id="rId10"/>
    <p:sldId id="295" r:id="rId11"/>
    <p:sldId id="275" r:id="rId12"/>
    <p:sldId id="276" r:id="rId13"/>
    <p:sldId id="278" r:id="rId14"/>
    <p:sldId id="27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10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>
        <p:scale>
          <a:sx n="60" d="100"/>
          <a:sy n="60" d="100"/>
        </p:scale>
        <p:origin x="-141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6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071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72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9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03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8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38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89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32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90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CE4-41DD-49DF-8BC9-F5EAF4AED401}" type="datetimeFigureOut">
              <a:rPr lang="vi-VN" smtClean="0"/>
              <a:t>22/12/2020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82726" y="914400"/>
            <a:ext cx="534035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900" b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533400" y="4997452"/>
            <a:ext cx="84963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rgbClr val="CC0099"/>
                </a:solidFill>
              </a:rPr>
              <a:t> </a:t>
            </a:r>
            <a:r>
              <a:rPr lang="en-US" altLang="en-US" sz="2700">
                <a:solidFill>
                  <a:srgbClr val="CC0099"/>
                </a:solidFill>
              </a:rPr>
              <a:t>Giáo viên thực hiện: </a:t>
            </a:r>
            <a:r>
              <a:rPr lang="en-US" altLang="en-US" sz="3200">
                <a:solidFill>
                  <a:srgbClr val="CC0099"/>
                </a:solidFill>
              </a:rPr>
              <a:t>Nguyễn Thị Minh Tâm</a:t>
            </a:r>
            <a:endParaRPr lang="en-US" altLang="en-US" sz="3200">
              <a:solidFill>
                <a:srgbClr val="009900"/>
              </a:solidFill>
            </a:endParaRPr>
          </a:p>
        </p:txBody>
      </p:sp>
      <p:pic>
        <p:nvPicPr>
          <p:cNvPr id="2052" name="Picture 1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7" y="-5557"/>
            <a:ext cx="1524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5238" y="5327652"/>
            <a:ext cx="1524000" cy="1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0"/>
            <a:ext cx="1524000" cy="15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POINT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419"/>
            <a:ext cx="1524000" cy="1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21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5867400" cy="6858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LÊ DẬT</a:t>
            </a:r>
            <a:endParaRPr lang="en-US" sz="43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22"/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6858000" cy="57912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7200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thầy, cô giáo về </a:t>
            </a:r>
            <a:r>
              <a:rPr lang="en-US" sz="7200" i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 giở thăm lớp</a:t>
            </a:r>
            <a:endParaRPr lang="en-US" sz="7200" i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23"/>
          <p:cNvSpPr>
            <a:spLocks noChangeArrowheads="1" noChangeShapeType="1" noTextEdit="1"/>
          </p:cNvSpPr>
          <p:nvPr/>
        </p:nvSpPr>
        <p:spPr bwMode="auto">
          <a:xfrm>
            <a:off x="2057401" y="2514601"/>
            <a:ext cx="4943475" cy="17145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Tiếng việt</a:t>
            </a:r>
          </a:p>
        </p:txBody>
      </p:sp>
      <p:sp>
        <p:nvSpPr>
          <p:cNvPr id="2059" name="WordArt 24"/>
          <p:cNvSpPr>
            <a:spLocks noChangeArrowheads="1" noChangeShapeType="1" noTextEdit="1"/>
          </p:cNvSpPr>
          <p:nvPr/>
        </p:nvSpPr>
        <p:spPr bwMode="auto">
          <a:xfrm>
            <a:off x="2819400" y="4267200"/>
            <a:ext cx="3771900" cy="6096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80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 :  </a:t>
            </a:r>
            <a:r>
              <a:rPr lang="en-US" sz="8000" i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1B</a:t>
            </a:r>
            <a:endParaRPr lang="en-US" sz="8000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663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6"/>
            <a:ext cx="9143841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358"/>
            <a:ext cx="1830048" cy="1418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334" y="4379502"/>
            <a:ext cx="3715609" cy="2101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319" y="2043378"/>
            <a:ext cx="4188211" cy="219005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3F8DE32-BE40-488E-BDF5-F0C0AD8DB9F4}"/>
              </a:ext>
            </a:extLst>
          </p:cNvPr>
          <p:cNvGrpSpPr/>
          <p:nvPr/>
        </p:nvGrpSpPr>
        <p:grpSpPr>
          <a:xfrm>
            <a:off x="2151587" y="13997"/>
            <a:ext cx="4635732" cy="1500143"/>
            <a:chOff x="2650840" y="0"/>
            <a:chExt cx="6180976" cy="1500143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729A5DDB-1729-4695-B741-513CC283B124}"/>
                </a:ext>
              </a:extLst>
            </p:cNvPr>
            <p:cNvGrpSpPr/>
            <p:nvPr/>
          </p:nvGrpSpPr>
          <p:grpSpPr>
            <a:xfrm>
              <a:off x="2650840" y="0"/>
              <a:ext cx="6180976" cy="523220"/>
              <a:chOff x="1415929" y="131976"/>
              <a:chExt cx="6180976" cy="52322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FC08E403-F6D1-4050-8C95-708DA2E50469}"/>
                  </a:ext>
                </a:extLst>
              </p:cNvPr>
              <p:cNvSpPr/>
              <p:nvPr/>
            </p:nvSpPr>
            <p:spPr>
              <a:xfrm>
                <a:off x="1415929" y="131976"/>
                <a:ext cx="9087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mtClean="0">
                    <a:latin typeface="HP-211" panose="020B0803050302020204" pitchFamily="34" charset="0"/>
                  </a:rPr>
                  <a:t>     </a:t>
                </a:r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532CDF3E-A52D-46A1-B166-479ED93A94EC}"/>
                  </a:ext>
                </a:extLst>
              </p:cNvPr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E80CEE52-31C9-4FA8-B3C1-B086D526980C}"/>
                  </a:ext>
                </a:extLst>
              </p:cNvPr>
              <p:cNvSpPr/>
              <p:nvPr/>
            </p:nvSpPr>
            <p:spPr>
              <a:xfrm>
                <a:off x="4140161" y="131976"/>
                <a:ext cx="24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106C3D02-DFF6-40C6-A580-3C00B2EBE48A}"/>
                  </a:ext>
                </a:extLst>
              </p:cNvPr>
              <p:cNvSpPr/>
              <p:nvPr/>
            </p:nvSpPr>
            <p:spPr>
              <a:xfrm>
                <a:off x="5650415" y="131976"/>
                <a:ext cx="24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A44CCF6C-6BB9-48A9-9D72-E49212751D9B}"/>
                  </a:ext>
                </a:extLst>
              </p:cNvPr>
              <p:cNvSpPr/>
              <p:nvPr/>
            </p:nvSpPr>
            <p:spPr>
              <a:xfrm>
                <a:off x="7350597" y="131976"/>
                <a:ext cx="24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D626929-1409-49C2-8272-BED13716DBF5}"/>
                </a:ext>
              </a:extLst>
            </p:cNvPr>
            <p:cNvSpPr/>
            <p:nvPr/>
          </p:nvSpPr>
          <p:spPr>
            <a:xfrm>
              <a:off x="3024231" y="499869"/>
              <a:ext cx="5149273" cy="1000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35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35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72: </a:t>
              </a:r>
              <a:r>
                <a:rPr lang="en-US" sz="35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ươm</a:t>
              </a:r>
              <a:r>
                <a:rPr lang="en-US" sz="35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35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ươp</a:t>
              </a:r>
              <a:r>
                <a:rPr lang="en-US" sz="35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6D973A-1A32-4B93-8C6F-4FE0EBBA9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992" y="4384392"/>
            <a:ext cx="3715609" cy="20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3505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83127" y="596032"/>
            <a:ext cx="1765738" cy="588149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4881" y="3657600"/>
            <a:ext cx="8163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mướp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thảnh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thơi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thềm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dim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ria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mép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rinh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thấy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 hay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dai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nắng vàng ươ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3657600"/>
            <a:ext cx="31242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84392" y="152400"/>
            <a:ext cx="1765738" cy="588149"/>
            <a:chOff x="228600" y="228600"/>
            <a:chExt cx="2514600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392" y="756315"/>
            <a:ext cx="9059608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thảnh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thơi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thềm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dim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ria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mép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rinh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smtClean="0">
                <a:latin typeface="UTM Avo" panose="02040603050506020204" pitchFamily="18" charset="0"/>
                <a:cs typeface="Times New Roman" panose="02020603050405020304" pitchFamily="18" charset="0"/>
              </a:rPr>
              <a:t> thấy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 hay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dai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734" y="4648200"/>
            <a:ext cx="4572000" cy="120032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vi-VN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86293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17" y="786293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1" y="198119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8" y="2464475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23" y="2464475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64475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32" y="2464475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38" y="2957676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78" y="300926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55" y="3520172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86" y="3520172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98752" y="4648199"/>
            <a:ext cx="534484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ươp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435313" y="1295400"/>
            <a:ext cx="669303" cy="9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71803" y="1828800"/>
            <a:ext cx="669303" cy="9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5848" y="4671847"/>
            <a:ext cx="534484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28" name="Rectangle 27"/>
          <p:cNvSpPr/>
          <p:nvPr/>
        </p:nvSpPr>
        <p:spPr>
          <a:xfrm>
            <a:off x="546610" y="4632433"/>
            <a:ext cx="562559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29" name="Rectangle 28"/>
          <p:cNvSpPr/>
          <p:nvPr/>
        </p:nvSpPr>
        <p:spPr>
          <a:xfrm>
            <a:off x="474062" y="4608783"/>
            <a:ext cx="562559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378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376" y="123180"/>
            <a:ext cx="1905000" cy="662467"/>
            <a:chOff x="228600" y="228600"/>
            <a:chExt cx="22098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" y="1349064"/>
            <a:ext cx="8304486" cy="371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2954" y="153986"/>
            <a:ext cx="340830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829004" y="5486400"/>
            <a:ext cx="768729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844769" y="5465379"/>
            <a:ext cx="7765844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852652" y="5465379"/>
            <a:ext cx="800090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 smtClean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672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" action="ppaction://noaction"/>
          </p:cNvPr>
          <p:cNvSpPr/>
          <p:nvPr/>
        </p:nvSpPr>
        <p:spPr>
          <a:xfrm>
            <a:off x="520445" y="47857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5-Point Star 4">
            <a:hlinkClick r:id="" action="ppaction://noaction"/>
          </p:cNvPr>
          <p:cNvSpPr/>
          <p:nvPr/>
        </p:nvSpPr>
        <p:spPr>
          <a:xfrm>
            <a:off x="2895600" y="38049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198267" y="143915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5-Point Star 6">
            <a:hlinkClick r:id="" action="ppaction://noaction"/>
          </p:cNvPr>
          <p:cNvSpPr/>
          <p:nvPr/>
        </p:nvSpPr>
        <p:spPr>
          <a:xfrm>
            <a:off x="7600" y="27432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5-Point Star 7">
            <a:hlinkClick r:id="" action="ppaction://noaction"/>
          </p:cNvPr>
          <p:cNvSpPr/>
          <p:nvPr/>
        </p:nvSpPr>
        <p:spPr>
          <a:xfrm>
            <a:off x="6400800" y="14098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5-Point Star 8">
            <a:hlinkClick r:id="" action="ppaction://noaction"/>
          </p:cNvPr>
          <p:cNvSpPr/>
          <p:nvPr/>
        </p:nvSpPr>
        <p:spPr>
          <a:xfrm>
            <a:off x="31897" y="41148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5-Point Star 9">
            <a:hlinkClick r:id="" action="ppaction://noaction"/>
          </p:cNvPr>
          <p:cNvSpPr/>
          <p:nvPr/>
        </p:nvSpPr>
        <p:spPr>
          <a:xfrm>
            <a:off x="8551778" y="6037178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5-Point Star 10">
            <a:hlinkClick r:id="" action="ppaction://noaction"/>
          </p:cNvPr>
          <p:cNvSpPr/>
          <p:nvPr/>
        </p:nvSpPr>
        <p:spPr>
          <a:xfrm>
            <a:off x="31897" y="57150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5-Point Star 11">
            <a:hlinkClick r:id="" action="ppaction://noaction"/>
          </p:cNvPr>
          <p:cNvSpPr/>
          <p:nvPr/>
        </p:nvSpPr>
        <p:spPr>
          <a:xfrm>
            <a:off x="8551778" y="36576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5-Point Star 12">
            <a:hlinkClick r:id="" action="ppaction://noaction"/>
          </p:cNvPr>
          <p:cNvSpPr/>
          <p:nvPr/>
        </p:nvSpPr>
        <p:spPr>
          <a:xfrm>
            <a:off x="8445245" y="1762798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8229600" y="227093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WordArt 7"/>
          <p:cNvSpPr>
            <a:spLocks noTextEdit="1"/>
          </p:cNvSpPr>
          <p:nvPr/>
        </p:nvSpPr>
        <p:spPr>
          <a:xfrm>
            <a:off x="292992" y="1271752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Tiết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học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đến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đây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kết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thúc</a:t>
            </a:r>
            <a:endParaRPr lang="en-US" sz="5400" b="1" dirty="0" smtClean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chào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bietj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lớp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mình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nhé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pic>
        <p:nvPicPr>
          <p:cNvPr id="16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WordArt 8"/>
          <p:cNvSpPr>
            <a:spLocks noTextEdit="1"/>
          </p:cNvSpPr>
          <p:nvPr/>
        </p:nvSpPr>
        <p:spPr>
          <a:xfrm rot="494338">
            <a:off x="6994812" y="4216339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0" name="Picture 16" descr="gman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49556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63" y="474339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3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2724150" y="3597652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47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0" y="76201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Thứ ba ngày 22 tháng 12 năm 2020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114800" y="533401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u="sng"/>
              <a:t>Tiếng Việt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14400" y="1219201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/>
              <a:t>Kiểm tra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0" y="213360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ươc </a:t>
            </a:r>
            <a:r>
              <a:rPr lang="en-US" altLang="en-US" sz="2800"/>
              <a:t>, </a:t>
            </a:r>
            <a:r>
              <a:rPr lang="en-US" altLang="en-US" sz="2800" smtClean="0"/>
              <a:t>ươt </a:t>
            </a:r>
            <a:endParaRPr lang="en-US" altLang="en-US" sz="28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676400" y="3048001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 smtClean="0"/>
              <a:t>thước kẻ            d</a:t>
            </a:r>
            <a:r>
              <a:rPr lang="vi-VN" altLang="en-US" sz="2800" smtClean="0"/>
              <a:t>ược</a:t>
            </a:r>
            <a:r>
              <a:rPr lang="en-US" altLang="en-US" sz="2800" smtClean="0"/>
              <a:t> sĩ          </a:t>
            </a:r>
            <a:r>
              <a:rPr lang="vi-VN" altLang="en-US" sz="2800" smtClean="0"/>
              <a:t>lướt ván</a:t>
            </a:r>
            <a:r>
              <a:rPr lang="en-US" altLang="en-US" sz="2800" smtClean="0"/>
              <a:t>        </a:t>
            </a:r>
            <a:endParaRPr lang="en-US" altLang="en-US" sz="28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198120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u="sng">
                <a:solidFill>
                  <a:srgbClr val="C00000"/>
                </a:solidFill>
              </a:rPr>
              <a:t>Đọc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434340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u="sng">
                <a:solidFill>
                  <a:srgbClr val="C00000"/>
                </a:solidFill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10808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473" y="178100"/>
            <a:ext cx="8905127" cy="4661915"/>
            <a:chOff x="-159026" y="-357808"/>
            <a:chExt cx="12426295" cy="5114385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6501"/>
            <a:stretch/>
          </p:blipFill>
          <p:spPr>
            <a:xfrm>
              <a:off x="-159026" y="-15707"/>
              <a:ext cx="12426295" cy="47722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752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58" y="1371600"/>
            <a:ext cx="7127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876801"/>
            <a:ext cx="8915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mướp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</a:t>
            </a:r>
          </a:p>
          <a:p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rập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rờn</a:t>
            </a:r>
            <a:r>
              <a:rPr lang="en-US" sz="4800" b="1" dirty="0" smtClean="0">
                <a:latin typeface="UTM Avo" panose="02040603050506020204" pitchFamily="18" charset="0"/>
              </a:rPr>
              <a:t>.</a:t>
            </a:r>
            <a:endParaRPr lang="en-US" sz="4800" b="1" dirty="0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5433" y="4876802"/>
            <a:ext cx="1237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ướp</a:t>
            </a:r>
            <a:endParaRPr lang="vi-VN" dirty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8961" y="4876802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endParaRPr lang="vi-VN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4959" y="4876801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endParaRPr lang="vi-VN" dirty="0">
              <a:solidFill>
                <a:srgbClr val="FF0066"/>
              </a:solidFill>
            </a:endParaRPr>
          </a:p>
        </p:txBody>
      </p:sp>
      <p:pic>
        <p:nvPicPr>
          <p:cNvPr id="14" name="Trên giàn, hoa mướp vàng ươm, bướm bay rập r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0" y="13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534400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r"/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charset="0"/>
              </a:rPr>
              <a:t>ươm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charset="0"/>
              </a:rPr>
              <a:t>   </a:t>
            </a:r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charset="0"/>
              </a:rPr>
              <a:t>ươp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cs typeface=".VnAvant" panose="020B72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770196"/>
            <a:ext cx="1178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Cooper" pitchFamily="34" charset="0"/>
              </a:rPr>
              <a:t>72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5" y="46077"/>
            <a:ext cx="1816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Bµi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 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2978" y="2137478"/>
            <a:ext cx="2707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4814" y="2048140"/>
            <a:ext cx="2501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ươp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60864" y="4267200"/>
            <a:ext cx="2614357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4412059" y="4343400"/>
            <a:ext cx="2674541" cy="1126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Rounded Rectangle 14"/>
          <p:cNvSpPr/>
          <p:nvPr/>
        </p:nvSpPr>
        <p:spPr>
          <a:xfrm>
            <a:off x="1960864" y="5486400"/>
            <a:ext cx="4897136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331790" y="3918981"/>
            <a:ext cx="10536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7766" y="3918981"/>
            <a:ext cx="2879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21744" y="5372725"/>
            <a:ext cx="33361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ướm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3441" y="43074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-17817" y="43074"/>
            <a:ext cx="914400" cy="7741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7314" y="3853964"/>
            <a:ext cx="9885118" cy="2210484"/>
            <a:chOff x="757645" y="4380985"/>
            <a:chExt cx="9885118" cy="2210484"/>
          </a:xfrm>
        </p:grpSpPr>
        <p:grpSp>
          <p:nvGrpSpPr>
            <p:cNvPr id="5" name="Group 4"/>
            <p:cNvGrpSpPr/>
            <p:nvPr/>
          </p:nvGrpSpPr>
          <p:grpSpPr>
            <a:xfrm>
              <a:off x="757645" y="4380985"/>
              <a:ext cx="9885118" cy="963157"/>
              <a:chOff x="757645" y="4380985"/>
              <a:chExt cx="9885118" cy="96315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57645" y="4420812"/>
                <a:ext cx="27139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55824" y="4401949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26946" y="4387180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82151" y="438098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ướm</a:t>
                </a:r>
                <a:r>
                  <a:rPr lang="en-US" sz="5400" b="1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08154" y="5668139"/>
              <a:ext cx="26767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38400" y="5141118"/>
            <a:ext cx="7457229" cy="924576"/>
            <a:chOff x="3588257" y="5462632"/>
            <a:chExt cx="7457229" cy="924576"/>
          </a:xfrm>
        </p:grpSpPr>
        <p:sp>
          <p:nvSpPr>
            <p:cNvPr id="12" name="TextBox 11"/>
            <p:cNvSpPr txBox="1"/>
            <p:nvPr/>
          </p:nvSpPr>
          <p:spPr>
            <a:xfrm>
              <a:off x="6324260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84873" y="546263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8257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50998" y="93904"/>
            <a:ext cx="2707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132629"/>
            <a:ext cx="23968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ươp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70978" y="1531600"/>
            <a:ext cx="2411782" cy="1126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4977600" y="1540453"/>
            <a:ext cx="2478589" cy="1126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Rounded Rectangle 18"/>
          <p:cNvSpPr/>
          <p:nvPr/>
        </p:nvSpPr>
        <p:spPr>
          <a:xfrm>
            <a:off x="2610223" y="2719082"/>
            <a:ext cx="4897136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3330899" y="1380451"/>
            <a:ext cx="10951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45974" y="1290925"/>
            <a:ext cx="2707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8706" y="2605407"/>
            <a:ext cx="33361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ướm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inus 22"/>
          <p:cNvSpPr/>
          <p:nvPr/>
        </p:nvSpPr>
        <p:spPr bwMode="auto">
          <a:xfrm>
            <a:off x="439383" y="4592989"/>
            <a:ext cx="1814258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Minus 23"/>
          <p:cNvSpPr/>
          <p:nvPr/>
        </p:nvSpPr>
        <p:spPr bwMode="auto">
          <a:xfrm>
            <a:off x="2944042" y="4500836"/>
            <a:ext cx="1814258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Minus 24"/>
          <p:cNvSpPr/>
          <p:nvPr/>
        </p:nvSpPr>
        <p:spPr bwMode="auto">
          <a:xfrm>
            <a:off x="5249273" y="4500834"/>
            <a:ext cx="1814258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Minus 25"/>
          <p:cNvSpPr/>
          <p:nvPr/>
        </p:nvSpPr>
        <p:spPr bwMode="auto">
          <a:xfrm>
            <a:off x="7329742" y="4500836"/>
            <a:ext cx="1814258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Minus 26"/>
          <p:cNvSpPr/>
          <p:nvPr/>
        </p:nvSpPr>
        <p:spPr bwMode="auto">
          <a:xfrm>
            <a:off x="321142" y="5769752"/>
            <a:ext cx="1814258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Minus 27"/>
          <p:cNvSpPr/>
          <p:nvPr/>
        </p:nvSpPr>
        <p:spPr bwMode="auto">
          <a:xfrm>
            <a:off x="2673978" y="5769752"/>
            <a:ext cx="1814258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Minus 28"/>
          <p:cNvSpPr/>
          <p:nvPr/>
        </p:nvSpPr>
        <p:spPr bwMode="auto">
          <a:xfrm>
            <a:off x="5486401" y="5769752"/>
            <a:ext cx="1502260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Minus 29"/>
          <p:cNvSpPr/>
          <p:nvPr/>
        </p:nvSpPr>
        <p:spPr bwMode="auto">
          <a:xfrm>
            <a:off x="7535016" y="5769752"/>
            <a:ext cx="1177770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9DECBCE-D3C3-45D6-A518-BA1966479EC6}"/>
              </a:ext>
            </a:extLst>
          </p:cNvPr>
          <p:cNvSpPr txBox="1"/>
          <p:nvPr/>
        </p:nvSpPr>
        <p:spPr>
          <a:xfrm>
            <a:off x="76201" y="4782470"/>
            <a:ext cx="257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con </a:t>
            </a:r>
            <a:r>
              <a:rPr lang="en-US" sz="4000" dirty="0" err="1">
                <a:latin typeface="HP-211" panose="020B0803050302020204" pitchFamily="34" charset="0"/>
              </a:rPr>
              <a:t>bướm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70D66AA-DEAF-44D8-B967-D04AE697AD6D}"/>
              </a:ext>
            </a:extLst>
          </p:cNvPr>
          <p:cNvSpPr txBox="1"/>
          <p:nvPr/>
        </p:nvSpPr>
        <p:spPr>
          <a:xfrm>
            <a:off x="2928678" y="4706645"/>
            <a:ext cx="317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nườm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nượp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7AB549-4C86-46E1-8DF5-596CE60EE38E}"/>
              </a:ext>
            </a:extLst>
          </p:cNvPr>
          <p:cNvSpPr txBox="1"/>
          <p:nvPr/>
        </p:nvSpPr>
        <p:spPr>
          <a:xfrm>
            <a:off x="6195848" y="4784292"/>
            <a:ext cx="336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giàn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mướp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64281" y="4852719"/>
            <a:ext cx="1564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HP-211" panose="020B0803050302020204" pitchFamily="34" charset="0"/>
              </a:rPr>
              <a:t>ươm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64934" y="4707921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-211" panose="020B0803050302020204" pitchFamily="34" charset="0"/>
              </a:rPr>
              <a:t>  ươp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96200" y="4191000"/>
            <a:ext cx="1713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-211" panose="020B0803050302020204" pitchFamily="34" charset="0"/>
              </a:rPr>
              <a:t>         ươp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ómo optimizar el tráfico vehicular y salvar vidas - Itusers.today |  Contaminacion ambiental dibujos, Congestion vehicular, Transporte">
            <a:extLst>
              <a:ext uri="{FF2B5EF4-FFF2-40B4-BE49-F238E27FC236}">
                <a16:creationId xmlns:a16="http://schemas.microsoft.com/office/drawing/2014/main" xmlns="" id="{27DED6F8-4E01-4C47-8DA7-30CF4946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94" y="1189415"/>
            <a:ext cx="2233040" cy="25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ỹ thuật gieo trồng cây mướp cho năng suất cao | Kinh nghiệm làm ăn | Báo  ảnh Dân tộc và Miền núi">
            <a:extLst>
              <a:ext uri="{FF2B5EF4-FFF2-40B4-BE49-F238E27FC236}">
                <a16:creationId xmlns:a16="http://schemas.microsoft.com/office/drawing/2014/main" xmlns="" id="{F71A98F5-86FA-46CA-AC87-3F963671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38" y="1189415"/>
            <a:ext cx="2233040" cy="25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Find and Take Beautiful Butterfly Photography">
            <a:extLst>
              <a:ext uri="{FF2B5EF4-FFF2-40B4-BE49-F238E27FC236}">
                <a16:creationId xmlns:a16="http://schemas.microsoft.com/office/drawing/2014/main" xmlns="" id="{331C0958-F6E8-4131-9DDE-B48566CD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6" y="1295399"/>
            <a:ext cx="2233040" cy="24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3588E42-4F4F-485C-900E-D953DB63640B}"/>
              </a:ext>
            </a:extLst>
          </p:cNvPr>
          <p:cNvSpPr/>
          <p:nvPr/>
        </p:nvSpPr>
        <p:spPr>
          <a:xfrm>
            <a:off x="2142539" y="4706645"/>
            <a:ext cx="2322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HP-211" panose="020B0803050302020204" pitchFamily="34" charset="0"/>
              </a:rPr>
              <a:t>        </a:t>
            </a:r>
            <a:r>
              <a:rPr lang="en-US" sz="3600" smtClean="0">
                <a:solidFill>
                  <a:srgbClr val="FF0000"/>
                </a:solidFill>
                <a:latin typeface="HP-211" panose="020B0803050302020204" pitchFamily="34" charset="0"/>
              </a:rPr>
              <a:t>ươm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52" grpId="0"/>
      <p:bldP spid="53" grpId="0"/>
      <p:bldP spid="5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3441" y="43074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-17817" y="43074"/>
            <a:ext cx="914400" cy="7741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319" y="-74953"/>
            <a:ext cx="18421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6791" y="-74953"/>
            <a:ext cx="16498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ươp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18706" y="1211595"/>
            <a:ext cx="1465658" cy="6934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5084364" y="1211594"/>
            <a:ext cx="1461713" cy="693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ounded Rectangle 7"/>
          <p:cNvSpPr/>
          <p:nvPr/>
        </p:nvSpPr>
        <p:spPr>
          <a:xfrm>
            <a:off x="3620678" y="1953251"/>
            <a:ext cx="2927372" cy="713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5025160" y="636965"/>
            <a:ext cx="18421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646" y="652345"/>
            <a:ext cx="8515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3345" y="1360240"/>
            <a:ext cx="22268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ướm</a:t>
            </a:r>
            <a:r>
              <a:rPr lang="en-US" sz="8800" b="1" dirty="0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195" y="2748723"/>
            <a:ext cx="9885118" cy="1281864"/>
            <a:chOff x="757645" y="4380985"/>
            <a:chExt cx="9885118" cy="2118151"/>
          </a:xfrm>
        </p:grpSpPr>
        <p:grpSp>
          <p:nvGrpSpPr>
            <p:cNvPr id="13" name="Group 12"/>
            <p:cNvGrpSpPr/>
            <p:nvPr/>
          </p:nvGrpSpPr>
          <p:grpSpPr>
            <a:xfrm>
              <a:off x="757645" y="4380985"/>
              <a:ext cx="9885118" cy="870824"/>
              <a:chOff x="757645" y="4380985"/>
              <a:chExt cx="9885118" cy="87082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57645" y="4420812"/>
                <a:ext cx="2713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4800" b="1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55824" y="4401949"/>
                <a:ext cx="23606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4800" b="1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26946" y="4387180"/>
                <a:ext cx="23606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82151" y="4380985"/>
                <a:ext cx="23606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ướm</a:t>
                </a:r>
                <a:r>
                  <a:rPr lang="en-US" sz="4800" b="1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908154" y="5668139"/>
              <a:ext cx="2676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lượm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93846" y="3527684"/>
            <a:ext cx="7457229" cy="832243"/>
            <a:chOff x="3588257" y="5462632"/>
            <a:chExt cx="7457229" cy="832243"/>
          </a:xfrm>
        </p:grpSpPr>
        <p:sp>
          <p:nvSpPr>
            <p:cNvPr id="20" name="TextBox 19"/>
            <p:cNvSpPr txBox="1"/>
            <p:nvPr/>
          </p:nvSpPr>
          <p:spPr>
            <a:xfrm>
              <a:off x="6324260" y="5463878"/>
              <a:ext cx="236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nượp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84873" y="5462632"/>
              <a:ext cx="236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ớp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8257" y="5463878"/>
              <a:ext cx="236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mướp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-17817" y="4953000"/>
            <a:ext cx="2895600" cy="7015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0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n-US" sz="40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bướm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982743" y="4953000"/>
            <a:ext cx="3194561" cy="6989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nườm </a:t>
            </a:r>
            <a:r>
              <a:rPr lang="en-US" sz="36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nượp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161538" y="4942489"/>
            <a:ext cx="2938225" cy="7199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giàn </a:t>
            </a:r>
            <a:r>
              <a:rPr lang="en-US" sz="3600" b="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mướp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6"/>
            <a:ext cx="9143841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050"/>
            <a:ext cx="1830048" cy="1418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334" y="4379502"/>
            <a:ext cx="3715609" cy="2101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319" y="2043378"/>
            <a:ext cx="4188211" cy="219005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3F8DE32-BE40-488E-BDF5-F0C0AD8DB9F4}"/>
              </a:ext>
            </a:extLst>
          </p:cNvPr>
          <p:cNvGrpSpPr/>
          <p:nvPr/>
        </p:nvGrpSpPr>
        <p:grpSpPr>
          <a:xfrm>
            <a:off x="2151587" y="13997"/>
            <a:ext cx="4635732" cy="1500143"/>
            <a:chOff x="2650840" y="0"/>
            <a:chExt cx="6180976" cy="1500143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729A5DDB-1729-4695-B741-513CC283B124}"/>
                </a:ext>
              </a:extLst>
            </p:cNvPr>
            <p:cNvGrpSpPr/>
            <p:nvPr/>
          </p:nvGrpSpPr>
          <p:grpSpPr>
            <a:xfrm>
              <a:off x="2650840" y="0"/>
              <a:ext cx="6180976" cy="523220"/>
              <a:chOff x="1415929" y="131976"/>
              <a:chExt cx="6180976" cy="52322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FC08E403-F6D1-4050-8C95-708DA2E50469}"/>
                  </a:ext>
                </a:extLst>
              </p:cNvPr>
              <p:cNvSpPr/>
              <p:nvPr/>
            </p:nvSpPr>
            <p:spPr>
              <a:xfrm>
                <a:off x="1415929" y="131976"/>
                <a:ext cx="9087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mtClean="0">
                    <a:latin typeface="HP-211" panose="020B0803050302020204" pitchFamily="34" charset="0"/>
                  </a:rPr>
                  <a:t>     </a:t>
                </a:r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532CDF3E-A52D-46A1-B166-479ED93A94EC}"/>
                  </a:ext>
                </a:extLst>
              </p:cNvPr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E80CEE52-31C9-4FA8-B3C1-B086D526980C}"/>
                  </a:ext>
                </a:extLst>
              </p:cNvPr>
              <p:cNvSpPr/>
              <p:nvPr/>
            </p:nvSpPr>
            <p:spPr>
              <a:xfrm>
                <a:off x="4140161" y="131976"/>
                <a:ext cx="24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106C3D02-DFF6-40C6-A580-3C00B2EBE48A}"/>
                  </a:ext>
                </a:extLst>
              </p:cNvPr>
              <p:cNvSpPr/>
              <p:nvPr/>
            </p:nvSpPr>
            <p:spPr>
              <a:xfrm>
                <a:off x="5650415" y="131976"/>
                <a:ext cx="24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A44CCF6C-6BB9-48A9-9D72-E49212751D9B}"/>
                  </a:ext>
                </a:extLst>
              </p:cNvPr>
              <p:cNvSpPr/>
              <p:nvPr/>
            </p:nvSpPr>
            <p:spPr>
              <a:xfrm>
                <a:off x="7350597" y="131976"/>
                <a:ext cx="24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2800" dirty="0">
                  <a:latin typeface="HP-211" panose="020B0803050302020204" pitchFamily="34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D626929-1409-49C2-8272-BED13716DBF5}"/>
                </a:ext>
              </a:extLst>
            </p:cNvPr>
            <p:cNvSpPr/>
            <p:nvPr/>
          </p:nvSpPr>
          <p:spPr>
            <a:xfrm>
              <a:off x="3024231" y="499869"/>
              <a:ext cx="5149273" cy="1000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35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35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72: </a:t>
              </a:r>
              <a:r>
                <a:rPr lang="en-US" sz="35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ươm</a:t>
              </a:r>
              <a:r>
                <a:rPr lang="en-US" sz="35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35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ươp</a:t>
              </a:r>
              <a:r>
                <a:rPr lang="en-US" sz="35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6D973A-1A32-4B93-8C6F-4FE0EBBA9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992" y="4384392"/>
            <a:ext cx="3715609" cy="20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42041"/>
            <a:ext cx="8991600" cy="156966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charset="0"/>
              </a:rPr>
              <a:t>ươm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charset="0"/>
              </a:rPr>
              <a:t>   </a:t>
            </a:r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charset="0"/>
              </a:rPr>
              <a:t>ươp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cs typeface=".VnAvant" panose="020B720000000000000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712" y="823474"/>
            <a:ext cx="1178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Cooper" pitchFamily="34" charset="0"/>
              </a:rPr>
              <a:t>72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5" y="46077"/>
            <a:ext cx="1816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Bµi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itchFamily="34" charset="0"/>
              </a:rPr>
              <a:t> 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1200"/>
            <a:ext cx="8352927" cy="4800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8" t="24931" r="8028" b="34093"/>
          <a:stretch/>
        </p:blipFill>
        <p:spPr bwMode="auto">
          <a:xfrm>
            <a:off x="2125716" y="3276600"/>
            <a:ext cx="4435367" cy="149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392</Words>
  <Application>Microsoft Office PowerPoint</Application>
  <PresentationFormat>On-screen Show (4:3)</PresentationFormat>
  <Paragraphs>97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</cp:lastModifiedBy>
  <cp:revision>73</cp:revision>
  <dcterms:created xsi:type="dcterms:W3CDTF">2020-11-10T02:18:56Z</dcterms:created>
  <dcterms:modified xsi:type="dcterms:W3CDTF">2020-12-22T01:31:26Z</dcterms:modified>
</cp:coreProperties>
</file>