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821" r:id="rId2"/>
    <p:sldMasterId id="2147483834" r:id="rId3"/>
  </p:sldMasterIdLst>
  <p:notesMasterIdLst>
    <p:notesMasterId r:id="rId23"/>
  </p:notesMasterIdLst>
  <p:sldIdLst>
    <p:sldId id="333" r:id="rId4"/>
    <p:sldId id="282" r:id="rId5"/>
    <p:sldId id="337" r:id="rId6"/>
    <p:sldId id="258" r:id="rId7"/>
    <p:sldId id="338" r:id="rId8"/>
    <p:sldId id="339" r:id="rId9"/>
    <p:sldId id="344" r:id="rId10"/>
    <p:sldId id="340" r:id="rId11"/>
    <p:sldId id="341" r:id="rId12"/>
    <p:sldId id="342" r:id="rId13"/>
    <p:sldId id="343" r:id="rId14"/>
    <p:sldId id="345" r:id="rId15"/>
    <p:sldId id="317" r:id="rId16"/>
    <p:sldId id="287" r:id="rId17"/>
    <p:sldId id="347" r:id="rId18"/>
    <p:sldId id="348" r:id="rId19"/>
    <p:sldId id="349" r:id="rId20"/>
    <p:sldId id="350" r:id="rId21"/>
    <p:sldId id="346" r:id="rId22"/>
  </p:sldIdLst>
  <p:sldSz cx="9144000" cy="5143500" type="screen16x9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45BB4"/>
    <a:srgbClr val="FF5215"/>
    <a:srgbClr val="31859C"/>
    <a:srgbClr val="029874"/>
    <a:srgbClr val="F36C00"/>
    <a:srgbClr val="DF0030"/>
    <a:srgbClr val="E74C2E"/>
    <a:srgbClr val="FF8860"/>
    <a:srgbClr val="FF744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1" autoAdjust="0"/>
    <p:restoredTop sz="94660"/>
  </p:normalViewPr>
  <p:slideViewPr>
    <p:cSldViewPr>
      <p:cViewPr>
        <p:scale>
          <a:sx n="102" d="100"/>
          <a:sy n="102" d="100"/>
        </p:scale>
        <p:origin x="-27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02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781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115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017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25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124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346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050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822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912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696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913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960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40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107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010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155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9035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76788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95068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0424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0709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6018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414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7150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5526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7302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0446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8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071DB830-F0DE-4852-A9DB-6C9A88F4DC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4204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8EFB9A8C-5713-44C3-8344-5D0918558A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6569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1FE5A748-1522-41A0-8DE1-EA80AC8959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695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8EFE1D5A-81BA-49B9-8C7D-B8E1107A17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8342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C2E5D6C-ABD2-487C-A809-6106B86EF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998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56054C2-751A-4847-8E33-A86CF51336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0243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67D7534-74E4-4509-BE70-38D428229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677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E7DDC29-AAAD-4B6C-AA7A-B7F2542E62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8727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9F6D1C48-CA21-4835-B0D7-8A1F8025B4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7664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13DB0806-26C4-4A98-B8B8-023BF13E70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289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8C69781-6E76-42A9-9D11-819CDD9060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22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B92D09C-A59B-4B45-AE11-C4A93B264C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6525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8594EAB-CF77-4935-BD59-9FB66211AC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61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180528" y="676275"/>
            <a:ext cx="9433048" cy="42980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61"/>
          <p:cNvSpPr/>
          <p:nvPr userDrawn="1"/>
        </p:nvSpPr>
        <p:spPr>
          <a:xfrm>
            <a:off x="481096" y="195486"/>
            <a:ext cx="274947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23415"/>
            <a:ext cx="1081981" cy="10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46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649" r:id="rId13"/>
    <p:sldLayoutId id="2147483651" r:id="rId14"/>
    <p:sldLayoutId id="2147483652" r:id="rId15"/>
    <p:sldLayoutId id="2147483653" r:id="rId16"/>
    <p:sldLayoutId id="2147483654" r:id="rId17"/>
    <p:sldLayoutId id="2147483656" r:id="rId18"/>
    <p:sldLayoutId id="2147483657" r:id="rId19"/>
    <p:sldLayoutId id="2147483658" r:id="rId20"/>
    <p:sldLayoutId id="2147483659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3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BE7999-952C-49C1-AEA4-B76F29594383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16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2.gif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1" y="-92546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92" y="2371551"/>
            <a:ext cx="6875226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235572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42">
              <a:defRPr/>
            </a:pPr>
            <a:r>
              <a:rPr lang="en-US" altLang="zh-CN" sz="4000" kern="0" dirty="0" smtClean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2</a:t>
            </a: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66784" y="-95778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6129" y="704617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15705" y="1403802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8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18278" y="1372271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mấy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Nẵng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1763688" y="3817590"/>
            <a:ext cx="1698162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文本框 8"/>
          <p:cNvSpPr txBox="1"/>
          <p:nvPr/>
        </p:nvSpPr>
        <p:spPr>
          <a:xfrm>
            <a:off x="218277" y="1342689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Nẵng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59599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271674" y="868570"/>
            <a:ext cx="3712248" cy="2729076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1763688" y="3728070"/>
            <a:ext cx="1713652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2" name="文本框 8"/>
          <p:cNvSpPr txBox="1"/>
          <p:nvPr/>
        </p:nvSpPr>
        <p:spPr>
          <a:xfrm>
            <a:off x="286867" y="857582"/>
            <a:ext cx="3712248" cy="2729076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997769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huong%20v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7669"/>
            <a:ext cx="6504385" cy="474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Oval 3"/>
          <p:cNvSpPr>
            <a:spLocks noChangeArrowheads="1"/>
          </p:cNvSpPr>
          <p:nvPr/>
        </p:nvSpPr>
        <p:spPr bwMode="auto">
          <a:xfrm>
            <a:off x="3200400" y="742951"/>
            <a:ext cx="5253038" cy="523160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FFFF">
                        <a:alpha val="64000"/>
                      </a:srgbClr>
                    </a:gs>
                    <a:gs pos="100000">
                      <a:srgbClr val="080808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round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350">
              <a:solidFill>
                <a:srgbClr val="000000"/>
              </a:solidFill>
              <a:latin typeface=".VnTimeH"/>
            </a:endParaRPr>
          </a:p>
        </p:txBody>
      </p:sp>
      <p:pic>
        <p:nvPicPr>
          <p:cNvPr id="184324" name="Picture 25" descr="Presents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4057650"/>
            <a:ext cx="12573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5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257300" y="72628"/>
            <a:ext cx="6561535" cy="141327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kern="10" spc="-27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2700" b="1" kern="10" spc="-27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700" b="1" kern="10" spc="-27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spc="-27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700" b="1" kern="10" spc="-270" dirty="0">
              <a:ln w="12700">
                <a:solidFill>
                  <a:srgbClr val="000099"/>
                </a:solidFill>
                <a:round/>
                <a:headEnd/>
                <a:tailEnd/>
              </a:ln>
              <a:blipFill dpi="0" rotWithShape="1">
                <a:blip r:embed="rId6"/>
                <a:srcRect/>
                <a:stretch>
                  <a:fillRect/>
                </a:stretch>
              </a:blip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123224"/>
      </p:ext>
    </p:extLst>
  </p:cSld>
  <p:clrMapOvr>
    <a:masterClrMapping/>
  </p:clrMapOvr>
  <p:transition>
    <p:sndAc>
      <p:stSnd>
        <p:snd r:embed="rId2" name="ring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entagon 159"/>
          <p:cNvSpPr/>
          <p:nvPr/>
        </p:nvSpPr>
        <p:spPr>
          <a:xfrm>
            <a:off x="735103" y="4386842"/>
            <a:ext cx="3630423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Pentagon 158"/>
          <p:cNvSpPr/>
          <p:nvPr/>
        </p:nvSpPr>
        <p:spPr>
          <a:xfrm>
            <a:off x="735103" y="3903989"/>
            <a:ext cx="3578888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TP.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Pentagon 156"/>
          <p:cNvSpPr/>
          <p:nvPr/>
        </p:nvSpPr>
        <p:spPr>
          <a:xfrm>
            <a:off x="735103" y="3424863"/>
            <a:ext cx="3573757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Pentagon 154"/>
          <p:cNvSpPr/>
          <p:nvPr/>
        </p:nvSpPr>
        <p:spPr>
          <a:xfrm>
            <a:off x="735104" y="2920807"/>
            <a:ext cx="357375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ẵng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Pentagon 153"/>
          <p:cNvSpPr/>
          <p:nvPr/>
        </p:nvSpPr>
        <p:spPr>
          <a:xfrm>
            <a:off x="747224" y="2416751"/>
            <a:ext cx="356163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Pentagon 151"/>
          <p:cNvSpPr/>
          <p:nvPr/>
        </p:nvSpPr>
        <p:spPr>
          <a:xfrm>
            <a:off x="735104" y="1904315"/>
            <a:ext cx="357375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ounded Rectangle 114"/>
          <p:cNvSpPr/>
          <p:nvPr/>
        </p:nvSpPr>
        <p:spPr>
          <a:xfrm>
            <a:off x="4561431" y="195486"/>
            <a:ext cx="4582569" cy="4649837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60764" y="0"/>
            <a:ext cx="4098077" cy="5143499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8725" y="1582365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57122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075280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17" name="Oval 110"/>
          <p:cNvSpPr>
            <a:spLocks noChangeAspect="1"/>
          </p:cNvSpPr>
          <p:nvPr/>
        </p:nvSpPr>
        <p:spPr>
          <a:xfrm>
            <a:off x="3556239" y="2908246"/>
            <a:ext cx="469021" cy="455592"/>
          </a:xfrm>
          <a:prstGeom prst="ellipse">
            <a:avLst/>
          </a:prstGeom>
          <a:solidFill>
            <a:srgbClr val="F95647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  <a:endParaRPr lang="en-US" sz="3200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177146" y="618249"/>
            <a:ext cx="4477087" cy="807913"/>
            <a:chOff x="4064001" y="1230382"/>
            <a:chExt cx="2771843" cy="755729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75572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74493" y="497772"/>
            <a:ext cx="3697300" cy="431638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7944" y="3579862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069619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579561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48" name="Oval 104"/>
          <p:cNvSpPr>
            <a:spLocks noChangeAspect="1"/>
          </p:cNvSpPr>
          <p:nvPr/>
        </p:nvSpPr>
        <p:spPr>
          <a:xfrm>
            <a:off x="3558281" y="4420414"/>
            <a:ext cx="469021" cy="455592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Pentagon 1"/>
          <p:cNvSpPr/>
          <p:nvPr/>
        </p:nvSpPr>
        <p:spPr>
          <a:xfrm>
            <a:off x="735104" y="1419622"/>
            <a:ext cx="357375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Cao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92"/>
          <p:cNvSpPr>
            <a:spLocks noChangeAspect="1"/>
          </p:cNvSpPr>
          <p:nvPr/>
        </p:nvSpPr>
        <p:spPr>
          <a:xfrm>
            <a:off x="3511425" y="1407061"/>
            <a:ext cx="469021" cy="455592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</a:t>
            </a:r>
            <a:endParaRPr lang="en-US" sz="3200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1" name="Oval 98"/>
          <p:cNvSpPr>
            <a:spLocks noChangeAspect="1"/>
          </p:cNvSpPr>
          <p:nvPr/>
        </p:nvSpPr>
        <p:spPr>
          <a:xfrm>
            <a:off x="3532712" y="1900134"/>
            <a:ext cx="469021" cy="455592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  <a:endParaRPr lang="en-US" sz="3200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3" name="Oval 104"/>
          <p:cNvSpPr>
            <a:spLocks noChangeAspect="1"/>
          </p:cNvSpPr>
          <p:nvPr/>
        </p:nvSpPr>
        <p:spPr>
          <a:xfrm>
            <a:off x="3532711" y="2404190"/>
            <a:ext cx="469021" cy="455592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  <a:endParaRPr lang="en-US" sz="3200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6" name="Oval 92"/>
          <p:cNvSpPr>
            <a:spLocks noChangeAspect="1"/>
          </p:cNvSpPr>
          <p:nvPr/>
        </p:nvSpPr>
        <p:spPr>
          <a:xfrm>
            <a:off x="3569362" y="3412302"/>
            <a:ext cx="469021" cy="455592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8" name="Oval 98"/>
          <p:cNvSpPr>
            <a:spLocks noChangeAspect="1"/>
          </p:cNvSpPr>
          <p:nvPr/>
        </p:nvSpPr>
        <p:spPr>
          <a:xfrm>
            <a:off x="3558282" y="3916358"/>
            <a:ext cx="469021" cy="455592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37517 0.0040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7" y="18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7 L -0.3776 0.0092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46914E-7 L -0.3776 2.46914E-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9877E-6 L -0.3802 0.001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6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-0.38159 0.007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0" y="34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38038 -0.0003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3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-0.38038 0.0006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3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59" grpId="0" animBg="1"/>
      <p:bldP spid="157" grpId="0" animBg="1"/>
      <p:bldP spid="155" grpId="0" animBg="1"/>
      <p:bldP spid="154" grpId="0" animBg="1"/>
      <p:bldP spid="152" grpId="0" animBg="1"/>
      <p:bldP spid="64" grpId="0" animBg="1"/>
      <p:bldP spid="117" grpId="0" animBg="1"/>
      <p:bldP spid="148" grpId="0" animBg="1"/>
      <p:bldP spid="2" grpId="0" animBg="1"/>
      <p:bldP spid="150" grpId="0" animBg="1"/>
      <p:bldP spid="151" grpId="0" animBg="1"/>
      <p:bldP spid="153" grpId="0" animBg="1"/>
      <p:bldP spid="156" grpId="0" animBg="1"/>
      <p:bldP spid="1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1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20" y="193562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734" y="1111760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8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40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99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20538"/>
            <a:ext cx="8352928" cy="49973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540568" y="-596602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ẢNH ĐẸP VIỆT NAM TỪ BẮC XUỐNG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4114" y="135501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0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1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79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365" y="605616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517" y="1341115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6717" y="2036170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441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21191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067318" y="928536"/>
            <a:ext cx="6391276" cy="120032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342900" latinLnBrk="0">
              <a:defRPr/>
            </a:pPr>
            <a:r>
              <a:rPr lang="en-US" sz="36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342900" latinLnBrk="0">
              <a:defRPr/>
            </a:pP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文本框 8"/>
          <p:cNvSpPr txBox="1"/>
          <p:nvPr/>
        </p:nvSpPr>
        <p:spPr>
          <a:xfrm>
            <a:off x="2067318" y="2357859"/>
            <a:ext cx="6768755" cy="17927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chơi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ốc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tất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ghi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còn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thiếu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3064842" y="3047082"/>
            <a:ext cx="1152128" cy="102633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4939519" y="760858"/>
            <a:ext cx="1152128" cy="10263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2643895" y="572982"/>
            <a:ext cx="1152128" cy="1026337"/>
          </a:xfrm>
          <a:prstGeom prst="rect">
            <a:avLst/>
          </a:prstGeom>
        </p:spPr>
      </p:pic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169128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3257553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754" b="54433" l="10417" r="90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25628" r="11270" b="47470"/>
          <a:stretch/>
        </p:blipFill>
        <p:spPr>
          <a:xfrm>
            <a:off x="2115498" y="1484280"/>
            <a:ext cx="6932722" cy="35373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/>
        </p:blipFill>
        <p:spPr>
          <a:xfrm>
            <a:off x="2208870" y="1208993"/>
            <a:ext cx="2020336" cy="808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3842788" y="2418266"/>
            <a:ext cx="2025356" cy="81014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195" b="48030" l="40365" r="5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69" t="41694" r="43712" b="53892"/>
          <a:stretch/>
        </p:blipFill>
        <p:spPr>
          <a:xfrm>
            <a:off x="3347864" y="3503417"/>
            <a:ext cx="2167719" cy="929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685" b="43781" l="56858" r="74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89" t="38204" r="27892" b="56892"/>
          <a:stretch/>
        </p:blipFill>
        <p:spPr>
          <a:xfrm>
            <a:off x="5662097" y="2970572"/>
            <a:ext cx="2464788" cy="7864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5940152" y="4082552"/>
            <a:ext cx="1983634" cy="7934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906848" y="1513954"/>
            <a:ext cx="1152128" cy="102633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33148" y="1347614"/>
            <a:ext cx="1371779" cy="43229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/>
        </p:blipFill>
        <p:spPr>
          <a:xfrm>
            <a:off x="1488971" y="2601972"/>
            <a:ext cx="2054029" cy="82161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811497" y="2787774"/>
            <a:ext cx="1371779" cy="42339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4503740" y="1467557"/>
            <a:ext cx="2156238" cy="86249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4878850" y="1707654"/>
            <a:ext cx="1371779" cy="3809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084535" y="2643758"/>
            <a:ext cx="1575065" cy="35503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645007" y="3723878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84450" y="3190782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144436" y="4284738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6443306" y="2113167"/>
            <a:ext cx="1152128" cy="102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2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19753E-6 L 0.11493 0.071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64198E-7 L -0.125 0.2219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2716E-6 L 0.12101 0.3512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1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60669" r="10091" b="19600"/>
          <a:stretch/>
        </p:blipFill>
        <p:spPr>
          <a:xfrm>
            <a:off x="107504" y="1203599"/>
            <a:ext cx="8928991" cy="3096344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395536" y="732224"/>
            <a:ext cx="8208912" cy="615390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83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276098" y="4371950"/>
            <a:ext cx="8591802" cy="500137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627784" y="1851670"/>
            <a:ext cx="1440160" cy="7855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2627784" y="2842793"/>
            <a:ext cx="1440160" cy="527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2627784" y="3638814"/>
            <a:ext cx="1440160" cy="517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60669" r="10091" b="19600"/>
          <a:stretch/>
        </p:blipFill>
        <p:spPr>
          <a:xfrm>
            <a:off x="107504" y="1203599"/>
            <a:ext cx="8928991" cy="3096344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395536" y="732224"/>
            <a:ext cx="8208912" cy="615390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83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0" y="4371950"/>
            <a:ext cx="9144000" cy="43858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Việt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71600" y="1260141"/>
            <a:ext cx="1440160" cy="5915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4283967" y="1292449"/>
            <a:ext cx="1440160" cy="527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7515966" y="1261319"/>
            <a:ext cx="1440160" cy="517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alf Frame 2"/>
          <p:cNvSpPr/>
          <p:nvPr/>
        </p:nvSpPr>
        <p:spPr>
          <a:xfrm rot="6744740" flipH="1">
            <a:off x="1911064" y="2077017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Half Frame 12"/>
          <p:cNvSpPr/>
          <p:nvPr/>
        </p:nvSpPr>
        <p:spPr>
          <a:xfrm rot="6744740" flipH="1">
            <a:off x="5151424" y="3780660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Half Frame 13"/>
          <p:cNvSpPr/>
          <p:nvPr/>
        </p:nvSpPr>
        <p:spPr>
          <a:xfrm rot="6744740" flipH="1">
            <a:off x="8383423" y="3083238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  <p:bldP spid="3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314020" y="709344"/>
            <a:ext cx="4477088" cy="1361911"/>
            <a:chOff x="4064001" y="1230382"/>
            <a:chExt cx="2771843" cy="1273943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127394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2" name="Cloud Callout 1"/>
          <p:cNvSpPr/>
          <p:nvPr/>
        </p:nvSpPr>
        <p:spPr>
          <a:xfrm>
            <a:off x="268305" y="1983388"/>
            <a:ext cx="3227798" cy="1872734"/>
          </a:xfrm>
          <a:prstGeom prst="cloudCallout">
            <a:avLst>
              <a:gd name="adj1" fmla="val -13357"/>
              <a:gd name="adj2" fmla="val 7470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9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21191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074580" y="732519"/>
            <a:ext cx="6391276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342900" latinLnBrk="0">
              <a:defRPr/>
            </a:pPr>
            <a:r>
              <a:rPr lang="en-US" sz="36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huong%20va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6" t="11779" r="23203" b="17666"/>
          <a:stretch/>
        </p:blipFill>
        <p:spPr bwMode="auto">
          <a:xfrm>
            <a:off x="3567963" y="2082571"/>
            <a:ext cx="3174078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Presents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3706971"/>
            <a:ext cx="1676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979713" y="1347614"/>
            <a:ext cx="6843614" cy="81796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b="1" kern="1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b="1" kern="1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6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当我们同在一起.wav"/>
          </p:stSnd>
        </p:sndAc>
      </p:transition>
    </mc:Choice>
    <mc:Fallback xmlns="">
      <p:transition>
        <p:sndAc>
          <p:stSnd>
            <p:snd r:embed="rId9" name="当我们同在一起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1" y="968541"/>
            <a:ext cx="4068724" cy="2916481"/>
          </a:xfrm>
          <a:prstGeom prst="cloudCallout">
            <a:avLst>
              <a:gd name="adj1" fmla="val -13072"/>
              <a:gd name="adj2" fmla="val 638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rằng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nơi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nhau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Cao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Hỏi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63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18278" y="1372271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đâu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4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5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0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Rectangle 46"/>
          <p:cNvSpPr>
            <a:spLocks noChangeArrowheads="1"/>
          </p:cNvSpPr>
          <p:nvPr/>
        </p:nvSpPr>
        <p:spPr bwMode="auto">
          <a:xfrm>
            <a:off x="1917100" y="3973787"/>
            <a:ext cx="1564530" cy="75794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文本框 8"/>
          <p:cNvSpPr txBox="1"/>
          <p:nvPr/>
        </p:nvSpPr>
        <p:spPr>
          <a:xfrm>
            <a:off x="218277" y="1342689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004377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H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H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513</Words>
  <Application>Microsoft Office PowerPoint</Application>
  <PresentationFormat>On-screen Show (16:9)</PresentationFormat>
  <Paragraphs>163</Paragraphs>
  <Slides>19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自定义设计方案</vt:lpstr>
      <vt:lpstr>Office 主题​​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HOME</cp:lastModifiedBy>
  <cp:revision>45</cp:revision>
  <dcterms:created xsi:type="dcterms:W3CDTF">2015-04-15T03:07:00Z</dcterms:created>
  <dcterms:modified xsi:type="dcterms:W3CDTF">2021-04-06T13:25:08Z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