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09" r:id="rId3"/>
    <p:sldMasterId id="2147483821" r:id="rId4"/>
  </p:sldMasterIdLst>
  <p:notesMasterIdLst>
    <p:notesMasterId r:id="rId23"/>
  </p:notesMasterIdLst>
  <p:sldIdLst>
    <p:sldId id="309" r:id="rId5"/>
    <p:sldId id="326" r:id="rId6"/>
    <p:sldId id="325" r:id="rId7"/>
    <p:sldId id="316" r:id="rId8"/>
    <p:sldId id="290" r:id="rId9"/>
    <p:sldId id="289" r:id="rId10"/>
    <p:sldId id="280" r:id="rId11"/>
    <p:sldId id="331" r:id="rId12"/>
    <p:sldId id="323" r:id="rId13"/>
    <p:sldId id="330" r:id="rId14"/>
    <p:sldId id="334" r:id="rId15"/>
    <p:sldId id="332" r:id="rId16"/>
    <p:sldId id="335" r:id="rId17"/>
    <p:sldId id="336" r:id="rId18"/>
    <p:sldId id="324" r:id="rId19"/>
    <p:sldId id="333" r:id="rId20"/>
    <p:sldId id="350" r:id="rId21"/>
    <p:sldId id="346" r:id="rId22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>
        <p:scale>
          <a:sx n="102" d="100"/>
          <a:sy n="102" d="100"/>
        </p:scale>
        <p:origin x="-27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2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68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9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25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0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4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39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43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61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1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2021/4/6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2773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2" y="143384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6564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2" y="2346295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2" y="105958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3" y="3706591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29" y="2346295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2" y="126264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0" y="254454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8" y="259505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3977869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1447584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352928" cy="4997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0568" y="-59660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14" y="13550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403651" y="1266308"/>
            <a:ext cx="6067957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1417" y="2350653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261616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350785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636690" y="145241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002671" y="2232288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03648" y="60837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xmlns="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279952"/>
            <a:ext cx="7486621" cy="1669625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6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439</Words>
  <Application>Microsoft Office PowerPoint</Application>
  <PresentationFormat>On-screen Show (16:9)</PresentationFormat>
  <Paragraphs>106</Paragraphs>
  <Slides>18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自定义设计方案</vt:lpstr>
      <vt:lpstr>1_自定义设计方案</vt:lpstr>
      <vt:lpstr>主管人员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HOME</cp:lastModifiedBy>
  <cp:revision>45</cp:revision>
  <dcterms:created xsi:type="dcterms:W3CDTF">2015-04-15T03:07:00Z</dcterms:created>
  <dcterms:modified xsi:type="dcterms:W3CDTF">2021-04-06T13:22:44Z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