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77" r:id="rId3"/>
    <p:sldId id="302" r:id="rId4"/>
    <p:sldId id="365" r:id="rId5"/>
    <p:sldId id="356" r:id="rId6"/>
    <p:sldId id="366" r:id="rId7"/>
    <p:sldId id="367" r:id="rId8"/>
    <p:sldId id="368" r:id="rId9"/>
    <p:sldId id="359" r:id="rId10"/>
    <p:sldId id="363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8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04/06/2021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4.xml"/><Relationship Id="rId7" Type="http://schemas.openxmlformats.org/officeDocument/2006/relationships/image" Target="../media/image10.jpeg"/><Relationship Id="rId12" Type="http://schemas.openxmlformats.org/officeDocument/2006/relationships/audio" Target="../media/audio21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422209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DẬT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6031149" y="5797685"/>
            <a:ext cx="32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GV: Triệu Thị Diễn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3311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60929">
        <p:sndAc>
          <p:stSnd>
            <p:snd r:embed="rId12" name="applause.wav"/>
          </p:stSnd>
        </p:sndAc>
      </p:transition>
    </mc:Choice>
    <mc:Fallback>
      <p:transition spd="slow" advClick="0" advTm="360929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  <a:cs typeface="Arial" panose="020B0604020202020204" pitchFamily="34" charset="0"/>
              </a:rPr>
              <a:t>Khởi động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</a:t>
            </a:r>
            <a:r>
              <a:rPr lang="en-US" sz="4000" dirty="0" smtClean="0"/>
              <a:t>0 + 50 = 80  </a:t>
            </a:r>
          </a:p>
          <a:p>
            <a:pPr algn="ctr"/>
            <a:r>
              <a:rPr lang="en-US" sz="4000" dirty="0" smtClean="0"/>
              <a:t>   20 + 50 = 70</a:t>
            </a:r>
          </a:p>
          <a:p>
            <a:pPr algn="ctr"/>
            <a:r>
              <a:rPr lang="en-US" sz="4000" dirty="0" smtClean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r>
                <a:rPr lang="vi-VN" altLang="en-US" dirty="0" smtClean="0"/>
                <a:t>          </a:t>
              </a:r>
              <a:r>
                <a:rPr lang="vi-VN" altLang="en-US" dirty="0" smtClean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29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360</Words>
  <Application>Microsoft Office PowerPoint</Application>
  <PresentationFormat>Custom</PresentationFormat>
  <Paragraphs>168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   Khám phá</vt:lpstr>
      <vt:lpstr>   Khám phá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102</cp:revision>
  <dcterms:created xsi:type="dcterms:W3CDTF">2020-08-16T02:02:21Z</dcterms:created>
  <dcterms:modified xsi:type="dcterms:W3CDTF">2021-04-06T13:14:06Z</dcterms:modified>
</cp:coreProperties>
</file>