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 id="266" r:id="rId3"/>
    <p:sldId id="265" r:id="rId4"/>
    <p:sldId id="257" r:id="rId5"/>
    <p:sldId id="258" r:id="rId6"/>
    <p:sldId id="259" r:id="rId7"/>
    <p:sldId id="260" r:id="rId8"/>
  </p:sldIdLst>
  <p:sldSz cx="12192000" cy="6858000"/>
  <p:notesSz cx="6858000" cy="9144000"/>
  <p:embeddedFontLst>
    <p:embeddedFont>
      <p:font typeface="Calibri" pitchFamily="34" charset="0"/>
      <p:regular r:id="rId9"/>
      <p:bold r:id="rId10"/>
      <p:italic r:id="rId11"/>
      <p:boldItalic r:id="rId12"/>
    </p:embeddedFont>
    <p:embeddedFont>
      <p:font typeface="VNI-Avo" pitchFamily="2" charset="0"/>
      <p:regular r:id="rId13"/>
      <p:bold r:id="rId14"/>
      <p:italic r:id="rId15"/>
      <p:boldItalic r:id="rId16"/>
    </p:embeddedFont>
    <p:embeddedFont>
      <p:font typeface="Calibri Light"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pPr/>
              <a:t>04/06/2021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pPr/>
              <a:t>04/06/2021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65100"/>
            <a:ext cx="12192000" cy="6858000"/>
          </a:xfrm>
          <a:prstGeom prst="rect">
            <a:avLst/>
          </a:prstGeom>
          <a:solidFill>
            <a:schemeClr val="accent2">
              <a:lumMod val="75000"/>
            </a:schemeClr>
          </a:solidFill>
          <a:ln>
            <a:solidFill>
              <a:schemeClr val="accent1">
                <a:lumMod val="75000"/>
              </a:schemeClr>
            </a:solidFill>
            <a:headEnd/>
            <a:tailEnd/>
          </a:ln>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0" y="1"/>
            <a:ext cx="11811040" cy="646331"/>
          </a:xfrm>
          <a:prstGeom prst="rect">
            <a:avLst/>
          </a:prstGeom>
          <a:noFill/>
        </p:spPr>
        <p:txBody>
          <a:bodyPr wrap="square" rtlCol="0">
            <a:spAutoFit/>
          </a:bodyPr>
          <a:lstStyle/>
          <a:p>
            <a:r>
              <a:rPr lang="vi-VN" sz="3600" dirty="0" smtClean="0">
                <a:solidFill>
                  <a:srgbClr val="00B050"/>
                </a:solidFill>
              </a:rPr>
              <a:t>             </a:t>
            </a:r>
            <a:r>
              <a:rPr lang="vi-VN" sz="3600" dirty="0" smtClean="0">
                <a:solidFill>
                  <a:srgbClr val="0000FF"/>
                </a:solidFill>
              </a:rPr>
              <a:t>TRƯỜNG  TIỂU HỌC LÊ DẬT  </a:t>
            </a:r>
            <a:endParaRPr lang="en-US" sz="3600" dirty="0">
              <a:solidFill>
                <a:srgbClr val="0000FF"/>
              </a:solidFill>
            </a:endParaRPr>
          </a:p>
        </p:txBody>
      </p:sp>
      <p:sp>
        <p:nvSpPr>
          <p:cNvPr id="5" name="WordArt 15"/>
          <p:cNvSpPr>
            <a:spLocks noChangeArrowheads="1" noChangeShapeType="1" noTextEdit="1"/>
          </p:cNvSpPr>
          <p:nvPr/>
        </p:nvSpPr>
        <p:spPr bwMode="auto">
          <a:xfrm>
            <a:off x="1714470" y="714357"/>
            <a:ext cx="7620053" cy="1047751"/>
          </a:xfrm>
          <a:prstGeom prst="rect">
            <a:avLst/>
          </a:prstGeom>
        </p:spPr>
        <p:txBody>
          <a:bodyPr wrap="none" fromWordArt="1">
            <a:prstTxWarp prst="textPlain">
              <a:avLst>
                <a:gd name="adj" fmla="val 50000"/>
              </a:avLst>
            </a:prstTxWarp>
          </a:bodyPr>
          <a:lstStyle/>
          <a:p>
            <a:pPr algn="ctr"/>
            <a:r>
              <a:rPr lang="en-US"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MÔN: TIẾNG </a:t>
            </a:r>
            <a:r>
              <a:rPr lang="en-US"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VIỆT</a:t>
            </a:r>
            <a:endParaRPr lang="vi-VN"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a:r>
              <a:rPr lang="vi-VN" kern="10" dirty="0" smtClean="0">
                <a:ln w="9525">
                  <a:noFill/>
                  <a:round/>
                  <a:headEnd/>
                  <a:tailEnd/>
                </a:ln>
                <a:solidFill>
                  <a:srgbClr val="0000FF"/>
                </a:solidFill>
                <a:latin typeface="Times New Roman"/>
                <a:cs typeface="Times New Roman"/>
              </a:rPr>
              <a:t>Lớp 1A</a:t>
            </a:r>
            <a:endParaRPr lang="en-US" kern="10" dirty="0">
              <a:ln w="9525">
                <a:noFill/>
                <a:round/>
                <a:headEnd/>
                <a:tailEnd/>
              </a:ln>
              <a:solidFill>
                <a:srgbClr val="0000FF"/>
              </a:solidFill>
              <a:latin typeface="Times New Roman"/>
              <a:cs typeface="Times New Roman"/>
            </a:endParaRPr>
          </a:p>
          <a:p>
            <a:pPr algn="ctr"/>
            <a:endParaRPr lang="en-US" b="1" kern="10" dirty="0">
              <a:ln w="9525">
                <a:noFill/>
                <a:round/>
                <a:headEnd/>
                <a:tailEnd/>
              </a:ln>
              <a:solidFill>
                <a:srgbClr val="FF6600"/>
              </a:solidFill>
              <a:effectLst>
                <a:outerShdw dist="45791" dir="2021404" algn="ctr" rotWithShape="0">
                  <a:srgbClr val="B2B2B2">
                    <a:alpha val="79999"/>
                  </a:srgbClr>
                </a:outerShdw>
              </a:effectLst>
              <a:latin typeface="Times New Roman"/>
              <a:cs typeface="Times New Roman"/>
            </a:endParaRPr>
          </a:p>
        </p:txBody>
      </p:sp>
      <p:sp>
        <p:nvSpPr>
          <p:cNvPr id="6" name="WordArt 4"/>
          <p:cNvSpPr>
            <a:spLocks noChangeArrowheads="1" noChangeShapeType="1" noTextEdit="1"/>
          </p:cNvSpPr>
          <p:nvPr/>
        </p:nvSpPr>
        <p:spPr bwMode="auto">
          <a:xfrm>
            <a:off x="342860" y="1878002"/>
            <a:ext cx="11525331" cy="900112"/>
          </a:xfrm>
          <a:prstGeom prst="rect">
            <a:avLst/>
          </a:prstGeom>
        </p:spPr>
        <p:txBody>
          <a:bodyPr wrap="none" fromWordArt="1">
            <a:prstTxWarp prst="textPlain">
              <a:avLst>
                <a:gd name="adj" fmla="val 50000"/>
              </a:avLst>
            </a:prstTxWarp>
          </a:bodyPr>
          <a:lstStyle/>
          <a:p>
            <a:pPr algn="ctr"/>
            <a:r>
              <a:rPr lang="vi-VN" sz="2700" b="1" kern="10" dirty="0" smtClean="0">
                <a:ln w="12700">
                  <a:solidFill>
                    <a:srgbClr val="FFFFFF"/>
                  </a:solidFill>
                  <a:round/>
                  <a:headEnd/>
                  <a:tailEnd/>
                </a:ln>
                <a:solidFill>
                  <a:srgbClr val="0000FF"/>
                </a:solidFill>
                <a:effectLst>
                  <a:outerShdw sy="50000" kx="-2453608" rotWithShape="0">
                    <a:srgbClr val="C0C0C0">
                      <a:alpha val="50000"/>
                    </a:srgbClr>
                  </a:outerShdw>
                </a:effectLst>
                <a:latin typeface="Arial" pitchFamily="34" charset="0"/>
                <a:cs typeface="Arial" pitchFamily="34" charset="0"/>
              </a:rPr>
              <a:t>Bài44</a:t>
            </a:r>
            <a:r>
              <a:rPr lang="vi-VN" sz="2700" b="1" kern="10" dirty="0" smtClean="0">
                <a:ln w="12700">
                  <a:solidFill>
                    <a:srgbClr val="FFFFFF"/>
                  </a:solidFill>
                  <a:round/>
                  <a:headEnd/>
                  <a:tailEnd/>
                </a:ln>
                <a:solidFill>
                  <a:srgbClr val="0000FF"/>
                </a:solidFill>
                <a:effectLst>
                  <a:outerShdw sy="50000" kx="-2453608" rotWithShape="0">
                    <a:srgbClr val="C0C0C0">
                      <a:alpha val="50000"/>
                    </a:srgbClr>
                  </a:outerShdw>
                </a:effectLst>
                <a:latin typeface="Arial" pitchFamily="34" charset="0"/>
                <a:cs typeface="Arial" pitchFamily="34" charset="0"/>
              </a:rPr>
              <a:t>: iu,ưu </a:t>
            </a:r>
            <a:endParaRPr lang="en-US" sz="2700" b="1" kern="10" dirty="0">
              <a:ln w="12700">
                <a:solidFill>
                  <a:srgbClr val="FFFFFF"/>
                </a:solidFill>
                <a:round/>
                <a:headEnd/>
                <a:tailEnd/>
              </a:ln>
              <a:solidFill>
                <a:srgbClr val="0000FF"/>
              </a:solidFill>
              <a:effectLst>
                <a:outerShdw sy="50000" kx="-2453608" rotWithShape="0">
                  <a:srgbClr val="C0C0C0">
                    <a:alpha val="50000"/>
                  </a:srgbClr>
                </a:outerShdw>
              </a:effectLst>
              <a:latin typeface="Arial" pitchFamily="34" charset="0"/>
              <a:cs typeface="Arial" pitchFamily="34" charset="0"/>
            </a:endParaRPr>
          </a:p>
        </p:txBody>
      </p:sp>
      <p:sp>
        <p:nvSpPr>
          <p:cNvPr id="7" name="WordArt 14"/>
          <p:cNvSpPr>
            <a:spLocks noChangeArrowheads="1" noChangeShapeType="1" noTextEdit="1"/>
          </p:cNvSpPr>
          <p:nvPr/>
        </p:nvSpPr>
        <p:spPr bwMode="auto">
          <a:xfrm>
            <a:off x="1047715" y="4929198"/>
            <a:ext cx="9620317" cy="61435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0066FF"/>
                    </a:gs>
                    <a:gs pos="50000">
                      <a:srgbClr val="FF00FF"/>
                    </a:gs>
                    <a:gs pos="100000">
                      <a:srgbClr val="0066FF"/>
                    </a:gs>
                  </a:gsLst>
                  <a:lin ang="5400000" scaled="1"/>
                </a:gradFill>
                <a:latin typeface="Times New Roman" pitchFamily="18" charset="0"/>
                <a:cs typeface="Times New Roman" pitchFamily="18" charset="0"/>
              </a:rPr>
              <a:t>GV </a:t>
            </a:r>
            <a:r>
              <a:rPr lang="en-US" sz="3600" kern="10" dirty="0" err="1" smtClean="0">
                <a:ln w="9525">
                  <a:solidFill>
                    <a:srgbClr val="000000"/>
                  </a:solidFill>
                  <a:round/>
                  <a:headEnd/>
                  <a:tailEnd/>
                </a:ln>
                <a:gradFill rotWithShape="1">
                  <a:gsLst>
                    <a:gs pos="0">
                      <a:srgbClr val="0066FF"/>
                    </a:gs>
                    <a:gs pos="50000">
                      <a:srgbClr val="FF00FF"/>
                    </a:gs>
                    <a:gs pos="100000">
                      <a:srgbClr val="0066FF"/>
                    </a:gs>
                  </a:gsLst>
                  <a:lin ang="5400000" scaled="1"/>
                </a:gradFill>
                <a:latin typeface="Times New Roman" pitchFamily="18" charset="0"/>
                <a:cs typeface="Times New Roman" pitchFamily="18" charset="0"/>
              </a:rPr>
              <a:t>Tr</a:t>
            </a:r>
            <a:r>
              <a:rPr lang="vi-VN" sz="3600" kern="10" dirty="0" smtClean="0">
                <a:ln w="9525">
                  <a:solidFill>
                    <a:srgbClr val="000000"/>
                  </a:solidFill>
                  <a:round/>
                  <a:headEnd/>
                  <a:tailEnd/>
                </a:ln>
                <a:gradFill rotWithShape="1">
                  <a:gsLst>
                    <a:gs pos="0">
                      <a:srgbClr val="0066FF"/>
                    </a:gs>
                    <a:gs pos="50000">
                      <a:srgbClr val="FF00FF"/>
                    </a:gs>
                    <a:gs pos="100000">
                      <a:srgbClr val="0066FF"/>
                    </a:gs>
                  </a:gsLst>
                  <a:lin ang="5400000" scaled="1"/>
                </a:gradFill>
                <a:latin typeface="Times New Roman" pitchFamily="18" charset="0"/>
                <a:cs typeface="Times New Roman" pitchFamily="18" charset="0"/>
              </a:rPr>
              <a:t>iệu Thị Diễn</a:t>
            </a:r>
            <a:endParaRPr lang="en-US" sz="3600" kern="10" dirty="0">
              <a:ln w="9525">
                <a:solidFill>
                  <a:srgbClr val="000000"/>
                </a:solidFill>
                <a:round/>
                <a:headEnd/>
                <a:tailEnd/>
              </a:ln>
              <a:gradFill rotWithShape="1">
                <a:gsLst>
                  <a:gs pos="0">
                    <a:srgbClr val="0066FF"/>
                  </a:gs>
                  <a:gs pos="50000">
                    <a:srgbClr val="FF00FF"/>
                  </a:gs>
                  <a:gs pos="100000">
                    <a:srgbClr val="0066FF"/>
                  </a:gs>
                </a:gsLst>
                <a:lin ang="5400000" scaled="1"/>
              </a:gradFill>
              <a:latin typeface="Times New Roman" pitchFamily="18" charset="0"/>
              <a:cs typeface="Times New Roman" pitchFamily="18" charset="0"/>
            </a:endParaRPr>
          </a:p>
        </p:txBody>
      </p:sp>
      <p:sp>
        <p:nvSpPr>
          <p:cNvPr id="8" name="Arc 7"/>
          <p:cNvSpPr/>
          <p:nvPr/>
        </p:nvSpPr>
        <p:spPr>
          <a:xfrm>
            <a:off x="10083800" y="7493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23" presetClass="emph" presetSubtype="0" repeatCount="indefinite" fill="hold" grpId="1" nodeType="afterEffect">
                                  <p:stCondLst>
                                    <p:cond delay="0"/>
                                  </p:stCondLst>
                                  <p:childTnLst>
                                    <p:animClr clrSpc="hsl" dir="cw">
                                      <p:cBhvr override="childStyle">
                                        <p:cTn id="16" dur="500" fill="hold"/>
                                        <p:tgtEl>
                                          <p:spTgt spid="7"/>
                                        </p:tgtEl>
                                        <p:attrNameLst>
                                          <p:attrName>style.color</p:attrName>
                                        </p:attrNameLst>
                                      </p:cBhvr>
                                      <p:by>
                                        <p:hsl h="10842353" s="0" l="0"/>
                                      </p:by>
                                    </p:animClr>
                                    <p:animClr clrSpc="hsl" dir="cw">
                                      <p:cBhvr>
                                        <p:cTn id="17" dur="500" fill="hold"/>
                                        <p:tgtEl>
                                          <p:spTgt spid="7"/>
                                        </p:tgtEl>
                                        <p:attrNameLst>
                                          <p:attrName>fillcolor</p:attrName>
                                        </p:attrNameLst>
                                      </p:cBhvr>
                                      <p:by>
                                        <p:hsl h="10842353" s="0" l="0"/>
                                      </p:by>
                                    </p:animClr>
                                    <p:animClr clrSpc="hsl" dir="cw">
                                      <p:cBhvr>
                                        <p:cTn id="18" dur="500" fill="hold"/>
                                        <p:tgtEl>
                                          <p:spTgt spid="7"/>
                                        </p:tgtEl>
                                        <p:attrNameLst>
                                          <p:attrName>stroke.color</p:attrName>
                                        </p:attrNameLst>
                                      </p:cBhvr>
                                      <p:by>
                                        <p:hsl h="10842353" s="0" l="0"/>
                                      </p:by>
                                    </p:animClr>
                                    <p:set>
                                      <p:cBhvr>
                                        <p:cTn id="1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
        <p:nvSpPr>
          <p:cNvPr id="5" name="Rectangle 4"/>
          <p:cNvSpPr/>
          <p:nvPr/>
        </p:nvSpPr>
        <p:spPr>
          <a:xfrm>
            <a:off x="0" y="214290"/>
            <a:ext cx="5048285" cy="707886"/>
          </a:xfrm>
          <a:prstGeom prst="rect">
            <a:avLst/>
          </a:prstGeom>
        </p:spPr>
        <p:txBody>
          <a:bodyPr wrap="square">
            <a:spAutoFit/>
          </a:bodyPr>
          <a:lstStyle/>
          <a:p>
            <a:r>
              <a:rPr lang="vi-VN" sz="4000" dirty="0" smtClean="0">
                <a:solidFill>
                  <a:srgbClr val="002060"/>
                </a:solidFill>
                <a:latin typeface="Arial" pitchFamily="34" charset="0"/>
                <a:cs typeface="Arial" pitchFamily="34" charset="0"/>
              </a:rPr>
              <a:t> </a:t>
            </a:r>
            <a:r>
              <a:rPr lang="vi-VN" sz="4000" dirty="0" smtClean="0">
                <a:solidFill>
                  <a:srgbClr val="002060"/>
                </a:solidFill>
                <a:latin typeface="Arial" pitchFamily="34" charset="0"/>
                <a:cs typeface="Arial" pitchFamily="34" charset="0"/>
              </a:rPr>
              <a:t>KHỞI ĐỘNG </a:t>
            </a:r>
            <a:endParaRPr lang="en-US" sz="4000" dirty="0">
              <a:solidFill>
                <a:srgbClr val="002060"/>
              </a:solidFill>
              <a:latin typeface="Arial" pitchFamily="34" charset="0"/>
              <a:cs typeface="Arial" pitchFamily="34" charset="0"/>
            </a:endParaRPr>
          </a:p>
        </p:txBody>
      </p:sp>
      <p:sp>
        <p:nvSpPr>
          <p:cNvPr id="6" name="Rectangle 5"/>
          <p:cNvSpPr/>
          <p:nvPr/>
        </p:nvSpPr>
        <p:spPr>
          <a:xfrm>
            <a:off x="0" y="928672"/>
            <a:ext cx="12668296" cy="1323439"/>
          </a:xfrm>
          <a:prstGeom prst="rect">
            <a:avLst/>
          </a:prstGeom>
        </p:spPr>
        <p:txBody>
          <a:bodyPr wrap="square">
            <a:spAutoFit/>
          </a:bodyPr>
          <a:lstStyle/>
          <a:p>
            <a:endParaRPr lang="vi-VN" sz="4000" dirty="0" smtClean="0">
              <a:solidFill>
                <a:srgbClr val="0070C0"/>
              </a:solidFill>
              <a:latin typeface="Arial" pitchFamily="34" charset="0"/>
              <a:cs typeface="Arial" pitchFamily="34" charset="0"/>
            </a:endParaRPr>
          </a:p>
          <a:p>
            <a:r>
              <a:rPr lang="vi-VN" sz="4000" dirty="0" smtClean="0">
                <a:solidFill>
                  <a:srgbClr val="0070C0"/>
                </a:solidFill>
                <a:latin typeface="Arial" pitchFamily="34" charset="0"/>
                <a:cs typeface="Arial" pitchFamily="34" charset="0"/>
              </a:rPr>
              <a:t>Đọc, viết các từ ngữ sau</a:t>
            </a:r>
            <a:endParaRPr lang="en-US" sz="4000" dirty="0">
              <a:solidFill>
                <a:srgbClr val="0070C0"/>
              </a:solidFill>
              <a:latin typeface="Arial" pitchFamily="34" charset="0"/>
              <a:cs typeface="Arial" pitchFamily="34" charset="0"/>
            </a:endParaRPr>
          </a:p>
        </p:txBody>
      </p:sp>
      <p:sp>
        <p:nvSpPr>
          <p:cNvPr id="7" name="Rectangle 6"/>
          <p:cNvSpPr/>
          <p:nvPr/>
        </p:nvSpPr>
        <p:spPr>
          <a:xfrm>
            <a:off x="0" y="2500306"/>
            <a:ext cx="2666976" cy="707886"/>
          </a:xfrm>
          <a:prstGeom prst="rect">
            <a:avLst/>
          </a:prstGeom>
        </p:spPr>
        <p:txBody>
          <a:bodyPr wrap="square">
            <a:spAutoFit/>
          </a:bodyPr>
          <a:lstStyle/>
          <a:p>
            <a:r>
              <a:rPr lang="vi-VN" sz="4000" dirty="0" smtClean="0">
                <a:solidFill>
                  <a:srgbClr val="0070C0"/>
                </a:solidFill>
                <a:latin typeface="Arial" pitchFamily="34" charset="0"/>
                <a:cs typeface="Arial" pitchFamily="34" charset="0"/>
              </a:rPr>
              <a:t>Rau củ</a:t>
            </a:r>
            <a:r>
              <a:rPr lang="vi-VN" sz="4000" dirty="0" smtClean="0">
                <a:solidFill>
                  <a:srgbClr val="0070C0"/>
                </a:solidFill>
                <a:latin typeface="Arial" pitchFamily="34" charset="0"/>
                <a:cs typeface="Arial" pitchFamily="34" charset="0"/>
              </a:rPr>
              <a:t>  </a:t>
            </a:r>
            <a:endParaRPr lang="en-US" sz="4000" dirty="0">
              <a:solidFill>
                <a:srgbClr val="0070C0"/>
              </a:solidFill>
              <a:latin typeface="Arial" pitchFamily="34" charset="0"/>
              <a:cs typeface="Arial" pitchFamily="34" charset="0"/>
            </a:endParaRPr>
          </a:p>
        </p:txBody>
      </p:sp>
      <p:sp>
        <p:nvSpPr>
          <p:cNvPr id="8" name="Rectangle 7"/>
          <p:cNvSpPr/>
          <p:nvPr/>
        </p:nvSpPr>
        <p:spPr>
          <a:xfrm>
            <a:off x="2857477" y="2500306"/>
            <a:ext cx="3810027" cy="707886"/>
          </a:xfrm>
          <a:prstGeom prst="rect">
            <a:avLst/>
          </a:prstGeom>
        </p:spPr>
        <p:txBody>
          <a:bodyPr wrap="square">
            <a:spAutoFit/>
          </a:bodyPr>
          <a:lstStyle/>
          <a:p>
            <a:r>
              <a:rPr lang="vi-VN" sz="4000" dirty="0" smtClean="0">
                <a:solidFill>
                  <a:srgbClr val="0070C0"/>
                </a:solidFill>
                <a:latin typeface="Arial" pitchFamily="34" charset="0"/>
                <a:cs typeface="Arial" pitchFamily="34" charset="0"/>
              </a:rPr>
              <a:t>Con trâu</a:t>
            </a:r>
            <a:endParaRPr lang="en-US" sz="4000" dirty="0">
              <a:solidFill>
                <a:srgbClr val="0070C0"/>
              </a:solidFill>
              <a:latin typeface="Arial" pitchFamily="34" charset="0"/>
              <a:cs typeface="Arial" pitchFamily="34" charset="0"/>
            </a:endParaRPr>
          </a:p>
        </p:txBody>
      </p:sp>
      <p:sp>
        <p:nvSpPr>
          <p:cNvPr id="11" name="Rectangle 10"/>
          <p:cNvSpPr/>
          <p:nvPr/>
        </p:nvSpPr>
        <p:spPr>
          <a:xfrm>
            <a:off x="6572254" y="2500306"/>
            <a:ext cx="3905277" cy="707886"/>
          </a:xfrm>
          <a:prstGeom prst="rect">
            <a:avLst/>
          </a:prstGeom>
        </p:spPr>
        <p:txBody>
          <a:bodyPr wrap="square">
            <a:spAutoFit/>
          </a:bodyPr>
          <a:lstStyle/>
          <a:p>
            <a:r>
              <a:rPr lang="vi-VN" sz="4000" dirty="0" smtClean="0">
                <a:solidFill>
                  <a:srgbClr val="0070C0"/>
                </a:solidFill>
                <a:latin typeface="Arial" pitchFamily="34" charset="0"/>
                <a:cs typeface="Arial" pitchFamily="34" charset="0"/>
              </a:rPr>
              <a:t>Chú tễu</a:t>
            </a:r>
            <a:endParaRPr lang="en-US" sz="400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5738" y="5864196"/>
            <a:ext cx="8735323" cy="707886"/>
          </a:xfrm>
          <a:prstGeom prst="rect">
            <a:avLst/>
          </a:prstGeom>
          <a:noFill/>
        </p:spPr>
        <p:txBody>
          <a:bodyPr wrap="square" rtlCol="0">
            <a:spAutoFit/>
          </a:bodyPr>
          <a:lstStyle/>
          <a:p>
            <a:r>
              <a:rPr lang="en-US" sz="4000" b="1" smtClean="0">
                <a:latin typeface="VNI-Avo" pitchFamily="2" charset="0"/>
              </a:rPr>
              <a:t>Baø ñaõ nghæ höu maø luoân baän bòu.</a:t>
            </a:r>
            <a:endParaRPr lang="en-US" sz="4000" b="1">
              <a:latin typeface="VNI-Avo" pitchFamily="2" charset="0"/>
            </a:endParaRPr>
          </a:p>
        </p:txBody>
      </p:sp>
      <p:sp>
        <p:nvSpPr>
          <p:cNvPr id="8" name="Rectangle 7"/>
          <p:cNvSpPr/>
          <p:nvPr/>
        </p:nvSpPr>
        <p:spPr>
          <a:xfrm>
            <a:off x="4959489" y="5902069"/>
            <a:ext cx="803425" cy="707886"/>
          </a:xfrm>
          <a:prstGeom prst="rect">
            <a:avLst/>
          </a:prstGeom>
        </p:spPr>
        <p:txBody>
          <a:bodyPr wrap="none">
            <a:spAutoFit/>
          </a:bodyPr>
          <a:lstStyle/>
          <a:p>
            <a:r>
              <a:rPr lang="en-US" sz="4000" b="1" smtClean="0">
                <a:solidFill>
                  <a:srgbClr val="FF0000"/>
                </a:solidFill>
                <a:latin typeface="VNI-Avo" pitchFamily="2" charset="0"/>
              </a:rPr>
              <a:t>öu</a:t>
            </a:r>
            <a:endParaRPr lang="en-US" sz="4000">
              <a:solidFill>
                <a:srgbClr val="FF0000"/>
              </a:solidFill>
            </a:endParaRPr>
          </a:p>
        </p:txBody>
      </p:sp>
      <p:sp>
        <p:nvSpPr>
          <p:cNvPr id="10" name="Rectangle 9">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9" name="Rectangle 8"/>
          <p:cNvSpPr/>
          <p:nvPr/>
        </p:nvSpPr>
        <p:spPr>
          <a:xfrm>
            <a:off x="9433238" y="5902069"/>
            <a:ext cx="619080" cy="707886"/>
          </a:xfrm>
          <a:prstGeom prst="rect">
            <a:avLst/>
          </a:prstGeom>
        </p:spPr>
        <p:txBody>
          <a:bodyPr wrap="none">
            <a:spAutoFit/>
          </a:bodyPr>
          <a:lstStyle/>
          <a:p>
            <a:r>
              <a:rPr lang="en-US" sz="4000" b="1" smtClean="0">
                <a:solidFill>
                  <a:srgbClr val="FF0000"/>
                </a:solidFill>
                <a:latin typeface="VNI-Avo" pitchFamily="2" charset="0"/>
              </a:rPr>
              <a:t>iu</a:t>
            </a:r>
            <a:endParaRPr lang="en-US" sz="4000">
              <a:solidFill>
                <a:srgbClr val="FF0000"/>
              </a:solidFill>
            </a:endParaRPr>
          </a:p>
        </p:txBody>
      </p:sp>
      <p:pic>
        <p:nvPicPr>
          <p:cNvPr id="2" name="Picture 1"/>
          <p:cNvPicPr>
            <a:picLocks noChangeAspect="1"/>
          </p:cNvPicPr>
          <p:nvPr/>
        </p:nvPicPr>
        <p:blipFill>
          <a:blip r:embed="rId3"/>
          <a:stretch>
            <a:fillRect/>
          </a:stretch>
        </p:blipFill>
        <p:spPr>
          <a:xfrm>
            <a:off x="336724" y="148472"/>
            <a:ext cx="11413529" cy="5579666"/>
          </a:xfrm>
          <a:prstGeom prst="rect">
            <a:avLst/>
          </a:prstGeom>
        </p:spPr>
      </p:pic>
    </p:spTree>
    <p:extLst>
      <p:ext uri="{BB962C8B-B14F-4D97-AF65-F5344CB8AC3E}">
        <p14:creationId xmlns=""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48" y="148473"/>
            <a:ext cx="2629267" cy="1238423"/>
          </a:xfrm>
          <a:prstGeom prst="rect">
            <a:avLst/>
          </a:prstGeom>
        </p:spPr>
      </p:pic>
      <p:sp>
        <p:nvSpPr>
          <p:cNvPr id="6" name="TextBox 5"/>
          <p:cNvSpPr txBox="1"/>
          <p:nvPr/>
        </p:nvSpPr>
        <p:spPr>
          <a:xfrm>
            <a:off x="4225160" y="148473"/>
            <a:ext cx="1429407" cy="1015663"/>
          </a:xfrm>
          <a:prstGeom prst="rect">
            <a:avLst/>
          </a:prstGeom>
          <a:noFill/>
        </p:spPr>
        <p:txBody>
          <a:bodyPr wrap="square" rtlCol="0">
            <a:spAutoFit/>
          </a:bodyPr>
          <a:lstStyle/>
          <a:p>
            <a:r>
              <a:rPr lang="en-US" sz="6000" b="1" smtClean="0">
                <a:solidFill>
                  <a:srgbClr val="FF0000"/>
                </a:solidFill>
                <a:latin typeface="VNI-Avo" pitchFamily="2" charset="0"/>
              </a:rPr>
              <a:t>iu</a:t>
            </a:r>
            <a:endParaRPr lang="en-US" sz="6000" b="1">
              <a:solidFill>
                <a:srgbClr val="FF0000"/>
              </a:solidFill>
              <a:latin typeface="VNI-Avo" pitchFamily="2" charset="0"/>
            </a:endParaRPr>
          </a:p>
        </p:txBody>
      </p:sp>
      <p:sp>
        <p:nvSpPr>
          <p:cNvPr id="7" name="TextBox 6"/>
          <p:cNvSpPr txBox="1"/>
          <p:nvPr/>
        </p:nvSpPr>
        <p:spPr>
          <a:xfrm>
            <a:off x="6305576"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öu</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3570905842"/>
              </p:ext>
            </p:extLst>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 xmlns:a16="http://schemas.microsoft.com/office/drawing/2014/main" val="228737469"/>
                    </a:ext>
                  </a:extLst>
                </a:gridCol>
                <a:gridCol w="1422400">
                  <a:extLst>
                    <a:ext uri="{9D8B030D-6E8A-4147-A177-3AD203B41FA5}">
                      <a16:colId xmlns=""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h</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öu</a:t>
                      </a:r>
                      <a:endParaRPr lang="en-US" sz="4400">
                        <a:solidFill>
                          <a:srgbClr val="FF00FF"/>
                        </a:solidFill>
                        <a:latin typeface="VNI-Avo" pitchFamily="2" charset="0"/>
                      </a:endParaRPr>
                    </a:p>
                  </a:txBody>
                  <a:tcPr/>
                </a:tc>
                <a:extLst>
                  <a:ext uri="{0D108BD9-81ED-4DB2-BD59-A6C34878D82A}">
                    <a16:rowId xmlns=""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höu</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 xmlns:a16="http://schemas.microsoft.com/office/drawing/2014/main" val="2864091340"/>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smtClean="0">
                <a:latin typeface="VNI-Avo" pitchFamily="2" charset="0"/>
              </a:rPr>
              <a:t>dòu</a:t>
            </a:r>
            <a:endParaRPr lang="en-US" sz="4400">
              <a:latin typeface="VNI-Avo" pitchFamily="2" charset="0"/>
            </a:endParaRPr>
          </a:p>
        </p:txBody>
      </p:sp>
      <p:sp>
        <p:nvSpPr>
          <p:cNvPr id="11" name="TextBox 10"/>
          <p:cNvSpPr txBox="1"/>
          <p:nvPr/>
        </p:nvSpPr>
        <p:spPr>
          <a:xfrm>
            <a:off x="2055384" y="2795938"/>
            <a:ext cx="1764281" cy="769441"/>
          </a:xfrm>
          <a:prstGeom prst="rect">
            <a:avLst/>
          </a:prstGeom>
          <a:noFill/>
        </p:spPr>
        <p:txBody>
          <a:bodyPr wrap="square" rtlCol="0">
            <a:spAutoFit/>
          </a:bodyPr>
          <a:lstStyle/>
          <a:p>
            <a:r>
              <a:rPr lang="en-US" sz="4400" smtClean="0">
                <a:latin typeface="VNI-Avo" pitchFamily="2" charset="0"/>
              </a:rPr>
              <a:t>ñòu</a:t>
            </a:r>
            <a:endParaRPr lang="en-US" sz="4400">
              <a:latin typeface="VNI-Avo" pitchFamily="2" charset="0"/>
            </a:endParaRPr>
          </a:p>
        </p:txBody>
      </p:sp>
      <p:sp>
        <p:nvSpPr>
          <p:cNvPr id="12" name="TextBox 11"/>
          <p:cNvSpPr txBox="1"/>
          <p:nvPr/>
        </p:nvSpPr>
        <p:spPr>
          <a:xfrm>
            <a:off x="3624513" y="2795938"/>
            <a:ext cx="1764281" cy="769441"/>
          </a:xfrm>
          <a:prstGeom prst="rect">
            <a:avLst/>
          </a:prstGeom>
          <a:noFill/>
        </p:spPr>
        <p:txBody>
          <a:bodyPr wrap="square" rtlCol="0">
            <a:spAutoFit/>
          </a:bodyPr>
          <a:lstStyle/>
          <a:p>
            <a:r>
              <a:rPr lang="en-US" sz="4400" smtClean="0">
                <a:latin typeface="VNI-Avo" pitchFamily="2" charset="0"/>
              </a:rPr>
              <a:t>xíu</a:t>
            </a:r>
            <a:endParaRPr lang="en-US" sz="4400">
              <a:latin typeface="VNI-Avo" pitchFamily="2" charset="0"/>
            </a:endParaRPr>
          </a:p>
        </p:txBody>
      </p:sp>
      <p:sp>
        <p:nvSpPr>
          <p:cNvPr id="13" name="TextBox 12"/>
          <p:cNvSpPr txBox="1"/>
          <p:nvPr/>
        </p:nvSpPr>
        <p:spPr>
          <a:xfrm>
            <a:off x="6068409" y="2785613"/>
            <a:ext cx="1764281" cy="769441"/>
          </a:xfrm>
          <a:prstGeom prst="rect">
            <a:avLst/>
          </a:prstGeom>
          <a:noFill/>
        </p:spPr>
        <p:txBody>
          <a:bodyPr wrap="square" rtlCol="0">
            <a:spAutoFit/>
          </a:bodyPr>
          <a:lstStyle/>
          <a:p>
            <a:r>
              <a:rPr lang="en-US" sz="4400" smtClean="0">
                <a:latin typeface="VNI-Avo" pitchFamily="2" charset="0"/>
              </a:rPr>
              <a:t>höu</a:t>
            </a:r>
            <a:endParaRPr lang="en-US" sz="4400">
              <a:latin typeface="VNI-Avo" pitchFamily="2" charset="0"/>
            </a:endParaRPr>
          </a:p>
        </p:txBody>
      </p:sp>
      <p:sp>
        <p:nvSpPr>
          <p:cNvPr id="14" name="TextBox 13"/>
          <p:cNvSpPr txBox="1"/>
          <p:nvPr/>
        </p:nvSpPr>
        <p:spPr>
          <a:xfrm>
            <a:off x="7701024" y="2795149"/>
            <a:ext cx="1764281" cy="769441"/>
          </a:xfrm>
          <a:prstGeom prst="rect">
            <a:avLst/>
          </a:prstGeom>
          <a:noFill/>
        </p:spPr>
        <p:txBody>
          <a:bodyPr wrap="square" rtlCol="0">
            <a:spAutoFit/>
          </a:bodyPr>
          <a:lstStyle/>
          <a:p>
            <a:r>
              <a:rPr lang="en-US" sz="4400" smtClean="0">
                <a:latin typeface="VNI-Avo" pitchFamily="2" charset="0"/>
              </a:rPr>
              <a:t>möu</a:t>
            </a:r>
            <a:endParaRPr lang="en-US" sz="4400">
              <a:latin typeface="VNI-Avo" pitchFamily="2" charset="0"/>
            </a:endParaRPr>
          </a:p>
        </p:txBody>
      </p:sp>
      <p:sp>
        <p:nvSpPr>
          <p:cNvPr id="15" name="TextBox 14"/>
          <p:cNvSpPr txBox="1"/>
          <p:nvPr/>
        </p:nvSpPr>
        <p:spPr>
          <a:xfrm>
            <a:off x="9550886" y="2795758"/>
            <a:ext cx="1716203" cy="769441"/>
          </a:xfrm>
          <a:prstGeom prst="rect">
            <a:avLst/>
          </a:prstGeom>
          <a:noFill/>
        </p:spPr>
        <p:txBody>
          <a:bodyPr wrap="square" rtlCol="0">
            <a:spAutoFit/>
          </a:bodyPr>
          <a:lstStyle/>
          <a:p>
            <a:r>
              <a:rPr lang="en-US" sz="4400" smtClean="0">
                <a:latin typeface="VNI-Avo" pitchFamily="2" charset="0"/>
              </a:rPr>
              <a:t>löïu</a:t>
            </a:r>
            <a:endParaRPr lang="en-US" sz="4400">
              <a:latin typeface="VNI-Avo" pitchFamily="2" charset="0"/>
            </a:endParaRPr>
          </a:p>
        </p:txBody>
      </p:sp>
      <p:sp>
        <p:nvSpPr>
          <p:cNvPr id="16" name="TextBox 15"/>
          <p:cNvSpPr txBox="1"/>
          <p:nvPr/>
        </p:nvSpPr>
        <p:spPr>
          <a:xfrm>
            <a:off x="420414" y="5828441"/>
            <a:ext cx="3573517" cy="769441"/>
          </a:xfrm>
          <a:prstGeom prst="rect">
            <a:avLst/>
          </a:prstGeom>
          <a:noFill/>
        </p:spPr>
        <p:txBody>
          <a:bodyPr wrap="square" rtlCol="0">
            <a:spAutoFit/>
          </a:bodyPr>
          <a:lstStyle/>
          <a:p>
            <a:r>
              <a:rPr lang="en-US" sz="4400" smtClean="0">
                <a:latin typeface="VNI-Avo" pitchFamily="2" charset="0"/>
              </a:rPr>
              <a:t>caùi rìu</a:t>
            </a:r>
            <a:endParaRPr lang="en-US" sz="4400">
              <a:latin typeface="VNI-Avo" pitchFamily="2" charset="0"/>
            </a:endParaRPr>
          </a:p>
        </p:txBody>
      </p:sp>
      <p:sp>
        <p:nvSpPr>
          <p:cNvPr id="17" name="TextBox 16"/>
          <p:cNvSpPr txBox="1"/>
          <p:nvPr/>
        </p:nvSpPr>
        <p:spPr>
          <a:xfrm>
            <a:off x="3447639" y="5883288"/>
            <a:ext cx="2984447" cy="769441"/>
          </a:xfrm>
          <a:prstGeom prst="rect">
            <a:avLst/>
          </a:prstGeom>
          <a:noFill/>
        </p:spPr>
        <p:txBody>
          <a:bodyPr wrap="square" rtlCol="0">
            <a:spAutoFit/>
          </a:bodyPr>
          <a:lstStyle/>
          <a:p>
            <a:r>
              <a:rPr lang="en-US" sz="4400" smtClean="0">
                <a:latin typeface="VNI-Avo" pitchFamily="2" charset="0"/>
              </a:rPr>
              <a:t>caùi ñòu</a:t>
            </a:r>
            <a:endParaRPr lang="en-US" sz="4400">
              <a:latin typeface="VNI-Avo" pitchFamily="2" charset="0"/>
            </a:endParaRPr>
          </a:p>
        </p:txBody>
      </p:sp>
      <p:sp>
        <p:nvSpPr>
          <p:cNvPr id="18" name="TextBox 17"/>
          <p:cNvSpPr txBox="1"/>
          <p:nvPr/>
        </p:nvSpPr>
        <p:spPr>
          <a:xfrm>
            <a:off x="6264259" y="5870348"/>
            <a:ext cx="3124066" cy="769441"/>
          </a:xfrm>
          <a:prstGeom prst="rect">
            <a:avLst/>
          </a:prstGeom>
          <a:noFill/>
        </p:spPr>
        <p:txBody>
          <a:bodyPr wrap="square" rtlCol="0">
            <a:spAutoFit/>
          </a:bodyPr>
          <a:lstStyle/>
          <a:p>
            <a:r>
              <a:rPr lang="en-US" sz="4400" smtClean="0">
                <a:latin typeface="VNI-Avo" pitchFamily="2" charset="0"/>
              </a:rPr>
              <a:t>quaû löïu</a:t>
            </a:r>
            <a:endParaRPr lang="en-US" sz="4400">
              <a:latin typeface="VNI-Avo" pitchFamily="2" charset="0"/>
            </a:endParaRPr>
          </a:p>
        </p:txBody>
      </p:sp>
      <p:sp>
        <p:nvSpPr>
          <p:cNvPr id="23" name="Rectangle 22">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22" name="TextBox 21"/>
          <p:cNvSpPr txBox="1"/>
          <p:nvPr/>
        </p:nvSpPr>
        <p:spPr>
          <a:xfrm>
            <a:off x="8947819" y="5870348"/>
            <a:ext cx="3124066" cy="769441"/>
          </a:xfrm>
          <a:prstGeom prst="rect">
            <a:avLst/>
          </a:prstGeom>
          <a:noFill/>
        </p:spPr>
        <p:txBody>
          <a:bodyPr wrap="square" rtlCol="0">
            <a:spAutoFit/>
          </a:bodyPr>
          <a:lstStyle/>
          <a:p>
            <a:r>
              <a:rPr lang="en-US" sz="4400" smtClean="0">
                <a:latin typeface="VNI-Avo" pitchFamily="2" charset="0"/>
              </a:rPr>
              <a:t>con cöøu</a:t>
            </a:r>
            <a:endParaRPr lang="en-US" sz="4400">
              <a:latin typeface="VNI-Avo" pitchFamily="2" charset="0"/>
            </a:endParaRPr>
          </a:p>
        </p:txBody>
      </p:sp>
      <p:pic>
        <p:nvPicPr>
          <p:cNvPr id="19" name="Picture 18"/>
          <p:cNvPicPr>
            <a:picLocks noChangeAspect="1"/>
          </p:cNvPicPr>
          <p:nvPr/>
        </p:nvPicPr>
        <p:blipFill>
          <a:blip r:embed="rId4"/>
          <a:stretch>
            <a:fillRect/>
          </a:stretch>
        </p:blipFill>
        <p:spPr>
          <a:xfrm>
            <a:off x="306922" y="3887171"/>
            <a:ext cx="2067213" cy="1619476"/>
          </a:xfrm>
          <a:prstGeom prst="rect">
            <a:avLst/>
          </a:prstGeom>
        </p:spPr>
      </p:pic>
      <p:pic>
        <p:nvPicPr>
          <p:cNvPr id="20" name="Picture 19"/>
          <p:cNvPicPr>
            <a:picLocks noChangeAspect="1"/>
          </p:cNvPicPr>
          <p:nvPr/>
        </p:nvPicPr>
        <p:blipFill>
          <a:blip r:embed="rId5"/>
          <a:stretch>
            <a:fillRect/>
          </a:stretch>
        </p:blipFill>
        <p:spPr>
          <a:xfrm>
            <a:off x="3819665" y="4143331"/>
            <a:ext cx="1400370" cy="1524213"/>
          </a:xfrm>
          <a:prstGeom prst="rect">
            <a:avLst/>
          </a:prstGeom>
        </p:spPr>
      </p:pic>
      <p:pic>
        <p:nvPicPr>
          <p:cNvPr id="21" name="Picture 20"/>
          <p:cNvPicPr>
            <a:picLocks noChangeAspect="1"/>
          </p:cNvPicPr>
          <p:nvPr/>
        </p:nvPicPr>
        <p:blipFill>
          <a:blip r:embed="rId6"/>
          <a:stretch>
            <a:fillRect/>
          </a:stretch>
        </p:blipFill>
        <p:spPr>
          <a:xfrm>
            <a:off x="6447031" y="4309613"/>
            <a:ext cx="1771897" cy="1352739"/>
          </a:xfrm>
          <a:prstGeom prst="rect">
            <a:avLst/>
          </a:prstGeom>
        </p:spPr>
      </p:pic>
      <p:pic>
        <p:nvPicPr>
          <p:cNvPr id="24" name="Picture 23"/>
          <p:cNvPicPr>
            <a:picLocks noChangeAspect="1"/>
          </p:cNvPicPr>
          <p:nvPr/>
        </p:nvPicPr>
        <p:blipFill>
          <a:blip r:embed="rId7"/>
          <a:stretch>
            <a:fillRect/>
          </a:stretch>
        </p:blipFill>
        <p:spPr>
          <a:xfrm>
            <a:off x="9287492" y="4231334"/>
            <a:ext cx="1857634" cy="1609950"/>
          </a:xfrm>
          <a:prstGeom prst="rect">
            <a:avLst/>
          </a:prstGeom>
        </p:spPr>
      </p:pic>
    </p:spTree>
    <p:extLst>
      <p:ext uri="{BB962C8B-B14F-4D97-AF65-F5344CB8AC3E}">
        <p14:creationId xmlns=""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500" fill="hold"/>
                                        <p:tgtEl>
                                          <p:spTgt spid="22"/>
                                        </p:tgtEl>
                                        <p:attrNameLst>
                                          <p:attrName>ppt_x</p:attrName>
                                        </p:attrNameLst>
                                      </p:cBhvr>
                                      <p:tavLst>
                                        <p:tav tm="0">
                                          <p:val>
                                            <p:strVal val="#ppt_x"/>
                                          </p:val>
                                        </p:tav>
                                        <p:tav tm="100000">
                                          <p:val>
                                            <p:strVal val="#ppt_x"/>
                                          </p:val>
                                        </p:tav>
                                      </p:tavLst>
                                    </p:anim>
                                    <p:anim calcmode="lin" valueType="num">
                                      <p:cBhvr additive="base">
                                        <p:cTn id="9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16" grpId="0"/>
      <p:bldP spid="17" grpId="0"/>
      <p:bldP spid="18"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545768" y="720115"/>
            <a:ext cx="2000529" cy="790685"/>
          </a:xfrm>
          <a:prstGeom prst="rect">
            <a:avLst/>
          </a:prstGeom>
        </p:spPr>
      </p:pic>
      <p:pic>
        <p:nvPicPr>
          <p:cNvPr id="4" name="Picture 3"/>
          <p:cNvPicPr>
            <a:picLocks noChangeAspect="1"/>
          </p:cNvPicPr>
          <p:nvPr/>
        </p:nvPicPr>
        <p:blipFill>
          <a:blip r:embed="rId4"/>
          <a:stretch>
            <a:fillRect/>
          </a:stretch>
        </p:blipFill>
        <p:spPr>
          <a:xfrm>
            <a:off x="545768" y="1795751"/>
            <a:ext cx="11564676" cy="2633029"/>
          </a:xfrm>
          <a:prstGeom prst="rect">
            <a:avLst/>
          </a:prstGeom>
        </p:spPr>
      </p:pic>
    </p:spTree>
    <p:extLst>
      <p:ext uri="{BB962C8B-B14F-4D97-AF65-F5344CB8AC3E}">
        <p14:creationId xmlns="" xmlns:p14="http://schemas.microsoft.com/office/powerpoint/2010/main" val="298440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5184117"/>
            <a:ext cx="11849100" cy="1384995"/>
          </a:xfrm>
          <a:prstGeom prst="rect">
            <a:avLst/>
          </a:prstGeom>
          <a:noFill/>
        </p:spPr>
        <p:txBody>
          <a:bodyPr wrap="square" rtlCol="0">
            <a:spAutoFit/>
          </a:bodyPr>
          <a:lstStyle/>
          <a:p>
            <a:r>
              <a:rPr lang="en-US" sz="2800" b="1" smtClean="0">
                <a:latin typeface="VNI-Avo" pitchFamily="2" charset="0"/>
              </a:rPr>
              <a:t>    Baø ñaõ nghæ höu.Ngaøy ngaøy, baø ñi chôï, naáu aên vaø chaêm lo cho con chaùu. Moãi laàn ñöa beù ñi daïo, baø hay keå veà ngaøy xöa. Lôøi baø dòu eâm.</a:t>
            </a:r>
            <a:endParaRPr lang="en-US" sz="2800" b="1">
              <a:latin typeface="VNI-Avo" pitchFamily="2" charset="0"/>
            </a:endParaRPr>
          </a:p>
        </p:txBody>
      </p:sp>
      <p:sp>
        <p:nvSpPr>
          <p:cNvPr id="6" name="Rectangle 5"/>
          <p:cNvSpPr/>
          <p:nvPr/>
        </p:nvSpPr>
        <p:spPr>
          <a:xfrm>
            <a:off x="2990516" y="5195133"/>
            <a:ext cx="617477" cy="523220"/>
          </a:xfrm>
          <a:prstGeom prst="rect">
            <a:avLst/>
          </a:prstGeom>
        </p:spPr>
        <p:txBody>
          <a:bodyPr wrap="none">
            <a:spAutoFit/>
          </a:bodyPr>
          <a:lstStyle/>
          <a:p>
            <a:r>
              <a:rPr lang="en-US" sz="2800" b="1" smtClean="0">
                <a:solidFill>
                  <a:srgbClr val="FF0000"/>
                </a:solidFill>
                <a:latin typeface="VNI-Avo" pitchFamily="2" charset="0"/>
              </a:rPr>
              <a:t>öu</a:t>
            </a:r>
            <a:endParaRPr lang="en-US">
              <a:solidFill>
                <a:srgbClr val="FF0000"/>
              </a:solidFill>
            </a:endParaRPr>
          </a:p>
        </p:txBody>
      </p:sp>
      <p:sp>
        <p:nvSpPr>
          <p:cNvPr id="10" name="Rectangle 9"/>
          <p:cNvSpPr/>
          <p:nvPr/>
        </p:nvSpPr>
        <p:spPr>
          <a:xfrm>
            <a:off x="576892" y="6056909"/>
            <a:ext cx="489236" cy="523220"/>
          </a:xfrm>
          <a:prstGeom prst="rect">
            <a:avLst/>
          </a:prstGeom>
        </p:spPr>
        <p:txBody>
          <a:bodyPr wrap="none">
            <a:spAutoFit/>
          </a:bodyPr>
          <a:lstStyle/>
          <a:p>
            <a:r>
              <a:rPr lang="en-US" sz="2800" b="1" smtClean="0">
                <a:solidFill>
                  <a:srgbClr val="0000FF"/>
                </a:solidFill>
                <a:latin typeface="VNI-Avo" pitchFamily="2" charset="0"/>
              </a:rPr>
              <a:t>iu</a:t>
            </a:r>
            <a:endParaRPr lang="en-US">
              <a:solidFill>
                <a:srgbClr val="0000FF"/>
              </a:solidFill>
            </a:endParaRPr>
          </a:p>
        </p:txBody>
      </p:sp>
      <p:sp>
        <p:nvSpPr>
          <p:cNvPr id="13" name="Rectangle 12">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3"/>
          <a:stretch>
            <a:fillRect/>
          </a:stretch>
        </p:blipFill>
        <p:spPr>
          <a:xfrm>
            <a:off x="1066128" y="148472"/>
            <a:ext cx="9454982" cy="4922115"/>
          </a:xfrm>
          <a:prstGeom prst="rect">
            <a:avLst/>
          </a:prstGeom>
        </p:spPr>
      </p:pic>
    </p:spTree>
    <p:extLst>
      <p:ext uri="{BB962C8B-B14F-4D97-AF65-F5344CB8AC3E}">
        <p14:creationId xmlns=""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382444"/>
            <a:ext cx="7761514" cy="646331"/>
          </a:xfrm>
          <a:prstGeom prst="rect">
            <a:avLst/>
          </a:prstGeom>
          <a:noFill/>
        </p:spPr>
        <p:txBody>
          <a:bodyPr wrap="square" rtlCol="0">
            <a:spAutoFit/>
          </a:bodyPr>
          <a:lstStyle/>
          <a:p>
            <a:pPr algn="ctr"/>
            <a:r>
              <a:rPr lang="en-US" sz="3600" smtClean="0">
                <a:latin typeface="VNI-Avo" pitchFamily="2" charset="0"/>
              </a:rPr>
              <a:t>Baø em</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p:cNvPicPr>
            <a:picLocks noChangeAspect="1"/>
          </p:cNvPicPr>
          <p:nvPr/>
        </p:nvPicPr>
        <p:blipFill>
          <a:blip r:embed="rId4"/>
          <a:stretch>
            <a:fillRect/>
          </a:stretch>
        </p:blipFill>
        <p:spPr>
          <a:xfrm>
            <a:off x="1464807" y="1199209"/>
            <a:ext cx="9520995" cy="5563551"/>
          </a:xfrm>
          <a:prstGeom prst="rect">
            <a:avLst/>
          </a:prstGeom>
        </p:spPr>
      </p:pic>
    </p:spTree>
    <p:extLst>
      <p:ext uri="{BB962C8B-B14F-4D97-AF65-F5344CB8AC3E}">
        <p14:creationId xmlns=""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363</TotalTime>
  <Words>129</Words>
  <Application>Microsoft Office PowerPoint</Application>
  <PresentationFormat>Custom</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VNI-Avo</vt:lpstr>
      <vt:lpstr>Calibri Light</vt:lpstr>
      <vt:lpstr>Office Theme</vt:lpstr>
      <vt:lpstr>Slide 1</vt:lpstr>
      <vt:lpstr>Slide 2</vt:lpstr>
      <vt:lpstr>Slide 3</vt:lpstr>
      <vt:lpstr>Slide 4</vt:lpstr>
      <vt:lpstr>Slide 5</vt:lpstr>
      <vt:lpstr>Slide 6</vt:lpstr>
      <vt:lpstr>Slide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User</cp:lastModifiedBy>
  <cp:revision>180</cp:revision>
  <dcterms:created xsi:type="dcterms:W3CDTF">2020-10-19T12:51:54Z</dcterms:created>
  <dcterms:modified xsi:type="dcterms:W3CDTF">2021-04-06T12:59:06Z</dcterms:modified>
  <cp:category>Kết nối tri thức với cuộc sống</cp:category>
</cp:coreProperties>
</file>