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65" r:id="rId3"/>
    <p:sldId id="274" r:id="rId4"/>
    <p:sldId id="259" r:id="rId5"/>
    <p:sldId id="266" r:id="rId6"/>
    <p:sldId id="277" r:id="rId7"/>
    <p:sldId id="269" r:id="rId8"/>
    <p:sldId id="27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CFC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12140CE-A3DA-4C65-A439-073EEB7601F8}" type="datetimeFigureOut">
              <a:rPr lang="en-US" smtClean="0"/>
              <a:pPr/>
              <a:t>04/06/2021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D7E25B9-C7CD-48E5-BC91-AC9D9888D96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2140CE-A3DA-4C65-A439-073EEB7601F8}" type="datetimeFigureOut">
              <a:rPr lang="en-US" smtClean="0"/>
              <a:pPr/>
              <a:t>04/06/2021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E25B9-C7CD-48E5-BC91-AC9D9888D9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2140CE-A3DA-4C65-A439-073EEB7601F8}" type="datetimeFigureOut">
              <a:rPr lang="en-US" smtClean="0"/>
              <a:pPr/>
              <a:t>04/06/2021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E25B9-C7CD-48E5-BC91-AC9D9888D9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12140CE-A3DA-4C65-A439-073EEB7601F8}" type="datetimeFigureOut">
              <a:rPr lang="en-US" smtClean="0"/>
              <a:pPr/>
              <a:t>04/06/2021</a:t>
            </a:fld>
            <a:endParaRPr lang="en-US"/>
          </a:p>
        </p:txBody>
      </p:sp>
      <p:sp>
        <p:nvSpPr>
          <p:cNvPr id="9" name="Slide Number Placeholder 8"/>
          <p:cNvSpPr>
            <a:spLocks noGrp="1"/>
          </p:cNvSpPr>
          <p:nvPr>
            <p:ph type="sldNum" sz="quarter" idx="15"/>
          </p:nvPr>
        </p:nvSpPr>
        <p:spPr/>
        <p:txBody>
          <a:bodyPr rtlCol="0"/>
          <a:lstStyle/>
          <a:p>
            <a:fld id="{CD7E25B9-C7CD-48E5-BC91-AC9D9888D962}"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12140CE-A3DA-4C65-A439-073EEB7601F8}" type="datetimeFigureOut">
              <a:rPr lang="en-US" smtClean="0"/>
              <a:pPr/>
              <a:t>04/06/2021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CD7E25B9-C7CD-48E5-BC91-AC9D9888D96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12140CE-A3DA-4C65-A439-073EEB7601F8}" type="datetimeFigureOut">
              <a:rPr lang="en-US" smtClean="0"/>
              <a:pPr/>
              <a:t>04/06/2021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E25B9-C7CD-48E5-BC91-AC9D9888D962}"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12140CE-A3DA-4C65-A439-073EEB7601F8}" type="datetimeFigureOut">
              <a:rPr lang="en-US" smtClean="0"/>
              <a:pPr/>
              <a:t>04/06/2021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E25B9-C7CD-48E5-BC91-AC9D9888D96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12140CE-A3DA-4C65-A439-073EEB7601F8}" type="datetimeFigureOut">
              <a:rPr lang="en-US" smtClean="0"/>
              <a:pPr/>
              <a:t>04/06/2021</a:t>
            </a:fld>
            <a:endParaRPr lang="en-US"/>
          </a:p>
        </p:txBody>
      </p:sp>
      <p:sp>
        <p:nvSpPr>
          <p:cNvPr id="7" name="Slide Number Placeholder 6"/>
          <p:cNvSpPr>
            <a:spLocks noGrp="1"/>
          </p:cNvSpPr>
          <p:nvPr>
            <p:ph type="sldNum" sz="quarter" idx="11"/>
          </p:nvPr>
        </p:nvSpPr>
        <p:spPr/>
        <p:txBody>
          <a:bodyPr rtlCol="0"/>
          <a:lstStyle/>
          <a:p>
            <a:fld id="{CD7E25B9-C7CD-48E5-BC91-AC9D9888D962}"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2140CE-A3DA-4C65-A439-073EEB7601F8}" type="datetimeFigureOut">
              <a:rPr lang="en-US" smtClean="0"/>
              <a:pPr/>
              <a:t>04/06/2021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E25B9-C7CD-48E5-BC91-AC9D9888D9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12140CE-A3DA-4C65-A439-073EEB7601F8}" type="datetimeFigureOut">
              <a:rPr lang="en-US" smtClean="0"/>
              <a:pPr/>
              <a:t>04/06/2021</a:t>
            </a:fld>
            <a:endParaRPr lang="en-US"/>
          </a:p>
        </p:txBody>
      </p:sp>
      <p:sp>
        <p:nvSpPr>
          <p:cNvPr id="22" name="Slide Number Placeholder 21"/>
          <p:cNvSpPr>
            <a:spLocks noGrp="1"/>
          </p:cNvSpPr>
          <p:nvPr>
            <p:ph type="sldNum" sz="quarter" idx="15"/>
          </p:nvPr>
        </p:nvSpPr>
        <p:spPr/>
        <p:txBody>
          <a:bodyPr rtlCol="0"/>
          <a:lstStyle/>
          <a:p>
            <a:fld id="{CD7E25B9-C7CD-48E5-BC91-AC9D9888D962}"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12140CE-A3DA-4C65-A439-073EEB7601F8}" type="datetimeFigureOut">
              <a:rPr lang="en-US" smtClean="0"/>
              <a:pPr/>
              <a:t>04/06/2021</a:t>
            </a:fld>
            <a:endParaRPr lang="en-US"/>
          </a:p>
        </p:txBody>
      </p:sp>
      <p:sp>
        <p:nvSpPr>
          <p:cNvPr id="18" name="Slide Number Placeholder 17"/>
          <p:cNvSpPr>
            <a:spLocks noGrp="1"/>
          </p:cNvSpPr>
          <p:nvPr>
            <p:ph type="sldNum" sz="quarter" idx="11"/>
          </p:nvPr>
        </p:nvSpPr>
        <p:spPr/>
        <p:txBody>
          <a:bodyPr rtlCol="0"/>
          <a:lstStyle/>
          <a:p>
            <a:fld id="{CD7E25B9-C7CD-48E5-BC91-AC9D9888D962}"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12140CE-A3DA-4C65-A439-073EEB7601F8}" type="datetimeFigureOut">
              <a:rPr lang="en-US" smtClean="0"/>
              <a:pPr/>
              <a:t>04/06/2021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D7E25B9-C7CD-48E5-BC91-AC9D9888D9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4" name="TextBox 3"/>
          <p:cNvSpPr txBox="1"/>
          <p:nvPr/>
        </p:nvSpPr>
        <p:spPr>
          <a:xfrm>
            <a:off x="0" y="0"/>
            <a:ext cx="8858280" cy="646331"/>
          </a:xfrm>
          <a:prstGeom prst="rect">
            <a:avLst/>
          </a:prstGeom>
          <a:noFill/>
        </p:spPr>
        <p:txBody>
          <a:bodyPr wrap="square" rtlCol="0">
            <a:spAutoFit/>
          </a:bodyPr>
          <a:lstStyle/>
          <a:p>
            <a:r>
              <a:rPr lang="vi-VN" sz="3600" dirty="0" smtClean="0">
                <a:solidFill>
                  <a:srgbClr val="00B050"/>
                </a:solidFill>
              </a:rPr>
              <a:t>             TRƯỜNG  </a:t>
            </a:r>
            <a:r>
              <a:rPr lang="vi-VN" sz="3600" dirty="0" smtClean="0">
                <a:solidFill>
                  <a:srgbClr val="00B050"/>
                </a:solidFill>
              </a:rPr>
              <a:t>TIỂU </a:t>
            </a:r>
            <a:r>
              <a:rPr lang="vi-VN" sz="3600" dirty="0" smtClean="0">
                <a:solidFill>
                  <a:srgbClr val="00B050"/>
                </a:solidFill>
              </a:rPr>
              <a:t>HỌC LÊ DẬT  </a:t>
            </a:r>
            <a:endParaRPr lang="en-US" sz="3600" dirty="0">
              <a:solidFill>
                <a:srgbClr val="00B050"/>
              </a:solidFill>
            </a:endParaRPr>
          </a:p>
        </p:txBody>
      </p:sp>
      <p:sp>
        <p:nvSpPr>
          <p:cNvPr id="5" name="WordArt 15"/>
          <p:cNvSpPr>
            <a:spLocks noChangeArrowheads="1" noChangeShapeType="1" noTextEdit="1"/>
          </p:cNvSpPr>
          <p:nvPr/>
        </p:nvSpPr>
        <p:spPr bwMode="auto">
          <a:xfrm>
            <a:off x="1285852" y="714356"/>
            <a:ext cx="5715040" cy="1047751"/>
          </a:xfrm>
          <a:prstGeom prst="rect">
            <a:avLst/>
          </a:prstGeom>
        </p:spPr>
        <p:txBody>
          <a:bodyPr wrap="none" fromWordArt="1">
            <a:prstTxWarp prst="textPlain">
              <a:avLst>
                <a:gd name="adj" fmla="val 50000"/>
              </a:avLst>
            </a:prstTxWarp>
          </a:bodyPr>
          <a:lstStyle/>
          <a:p>
            <a:pPr algn="ctr"/>
            <a:r>
              <a:rPr lang="en-US" b="1" kern="10" dirty="0">
                <a:ln w="9525">
                  <a:noFill/>
                  <a:round/>
                  <a:headEnd/>
                  <a:tailEnd/>
                </a:ln>
                <a:solidFill>
                  <a:srgbClr val="FF6600"/>
                </a:solidFill>
                <a:effectLst>
                  <a:outerShdw dist="45791" dir="2021404" algn="ctr" rotWithShape="0">
                    <a:srgbClr val="B2B2B2">
                      <a:alpha val="79999"/>
                    </a:srgbClr>
                  </a:outerShdw>
                </a:effectLst>
                <a:latin typeface="Times New Roman"/>
                <a:cs typeface="Times New Roman"/>
              </a:rPr>
              <a:t>MÔN: TIẾNG </a:t>
            </a:r>
            <a:r>
              <a:rPr lang="en-US" b="1" kern="10" dirty="0" smtClean="0">
                <a:ln w="9525">
                  <a:noFill/>
                  <a:round/>
                  <a:headEnd/>
                  <a:tailEnd/>
                </a:ln>
                <a:solidFill>
                  <a:srgbClr val="FF6600"/>
                </a:solidFill>
                <a:effectLst>
                  <a:outerShdw dist="45791" dir="2021404" algn="ctr" rotWithShape="0">
                    <a:srgbClr val="B2B2B2">
                      <a:alpha val="79999"/>
                    </a:srgbClr>
                  </a:outerShdw>
                </a:effectLst>
                <a:latin typeface="Times New Roman"/>
                <a:cs typeface="Times New Roman"/>
              </a:rPr>
              <a:t>VIỆT</a:t>
            </a:r>
            <a:endParaRPr lang="vi-VN" b="1" kern="10" dirty="0" smtClean="0">
              <a:ln w="9525">
                <a:noFill/>
                <a:round/>
                <a:headEnd/>
                <a:tailEnd/>
              </a:ln>
              <a:solidFill>
                <a:srgbClr val="FF6600"/>
              </a:solidFill>
              <a:effectLst>
                <a:outerShdw dist="45791" dir="2021404" algn="ctr" rotWithShape="0">
                  <a:srgbClr val="B2B2B2">
                    <a:alpha val="79999"/>
                  </a:srgbClr>
                </a:outerShdw>
              </a:effectLst>
              <a:latin typeface="Times New Roman"/>
              <a:cs typeface="Times New Roman"/>
            </a:endParaRPr>
          </a:p>
          <a:p>
            <a:pPr algn="ctr"/>
            <a:r>
              <a:rPr lang="vi-VN" kern="10" dirty="0" smtClean="0">
                <a:ln w="9525">
                  <a:noFill/>
                  <a:round/>
                  <a:headEnd/>
                  <a:tailEnd/>
                </a:ln>
                <a:solidFill>
                  <a:srgbClr val="FF6600"/>
                </a:solidFill>
                <a:latin typeface="Times New Roman"/>
                <a:cs typeface="Times New Roman"/>
              </a:rPr>
              <a:t>Lớp 1A</a:t>
            </a:r>
            <a:endParaRPr lang="en-US" kern="10" dirty="0">
              <a:ln w="9525">
                <a:noFill/>
                <a:round/>
                <a:headEnd/>
                <a:tailEnd/>
              </a:ln>
              <a:solidFill>
                <a:srgbClr val="FF6600"/>
              </a:solidFill>
              <a:latin typeface="Times New Roman"/>
              <a:cs typeface="Times New Roman"/>
            </a:endParaRPr>
          </a:p>
          <a:p>
            <a:pPr algn="ctr"/>
            <a:endParaRPr lang="en-US" b="1" kern="10" dirty="0">
              <a:ln w="9525">
                <a:noFill/>
                <a:round/>
                <a:headEnd/>
                <a:tailEnd/>
              </a:ln>
              <a:solidFill>
                <a:srgbClr val="FF6600"/>
              </a:solidFill>
              <a:effectLst>
                <a:outerShdw dist="45791" dir="2021404" algn="ctr" rotWithShape="0">
                  <a:srgbClr val="B2B2B2">
                    <a:alpha val="79999"/>
                  </a:srgbClr>
                </a:outerShdw>
              </a:effectLst>
              <a:latin typeface="Times New Roman"/>
              <a:cs typeface="Times New Roman"/>
            </a:endParaRPr>
          </a:p>
        </p:txBody>
      </p:sp>
      <p:sp>
        <p:nvSpPr>
          <p:cNvPr id="6" name="WordArt 4"/>
          <p:cNvSpPr>
            <a:spLocks noChangeArrowheads="1" noChangeShapeType="1" noTextEdit="1"/>
          </p:cNvSpPr>
          <p:nvPr/>
        </p:nvSpPr>
        <p:spPr bwMode="auto">
          <a:xfrm>
            <a:off x="285720" y="1928802"/>
            <a:ext cx="8643998" cy="900112"/>
          </a:xfrm>
          <a:prstGeom prst="rect">
            <a:avLst/>
          </a:prstGeom>
        </p:spPr>
        <p:txBody>
          <a:bodyPr wrap="none" fromWordArt="1">
            <a:prstTxWarp prst="textPlain">
              <a:avLst>
                <a:gd name="adj" fmla="val 50000"/>
              </a:avLst>
            </a:prstTxWarp>
          </a:bodyPr>
          <a:lstStyle/>
          <a:p>
            <a:pPr algn="ctr"/>
            <a:r>
              <a:rPr lang="en-US" sz="2700" b="1" kern="10" dirty="0" smtClean="0">
                <a:ln w="12700">
                  <a:solidFill>
                    <a:srgbClr val="FFFFFF"/>
                  </a:solidFill>
                  <a:round/>
                  <a:headEnd/>
                  <a:tailEnd/>
                </a:ln>
                <a:solidFill>
                  <a:srgbClr val="FF9900"/>
                </a:solidFill>
                <a:effectLst>
                  <a:outerShdw sy="50000" kx="-2453608" rotWithShape="0">
                    <a:srgbClr val="C0C0C0">
                      <a:alpha val="50000"/>
                    </a:srgbClr>
                  </a:outerShdw>
                </a:effectLst>
                <a:latin typeface="Arial" pitchFamily="34" charset="0"/>
                <a:cs typeface="Arial" pitchFamily="34" charset="0"/>
              </a:rPr>
              <a:t>BÀI</a:t>
            </a:r>
            <a:r>
              <a:rPr lang="vi-VN" sz="2700" b="1" kern="10" dirty="0" smtClean="0">
                <a:ln w="12700">
                  <a:solidFill>
                    <a:srgbClr val="FFFFFF"/>
                  </a:solidFill>
                  <a:round/>
                  <a:headEnd/>
                  <a:tailEnd/>
                </a:ln>
                <a:solidFill>
                  <a:srgbClr val="FF9900"/>
                </a:solidFill>
                <a:effectLst>
                  <a:outerShdw sy="50000" kx="-2453608" rotWithShape="0">
                    <a:srgbClr val="C0C0C0">
                      <a:alpha val="50000"/>
                    </a:srgbClr>
                  </a:outerShdw>
                </a:effectLst>
                <a:latin typeface="Arial" pitchFamily="34" charset="0"/>
                <a:cs typeface="Arial" pitchFamily="34" charset="0"/>
              </a:rPr>
              <a:t>65: UÔI, UÔM </a:t>
            </a:r>
            <a:endParaRPr lang="en-US" sz="2700" b="1" kern="10" dirty="0">
              <a:ln w="12700">
                <a:solidFill>
                  <a:srgbClr val="FFFFFF"/>
                </a:solidFill>
                <a:round/>
                <a:headEnd/>
                <a:tailEnd/>
              </a:ln>
              <a:solidFill>
                <a:srgbClr val="FF9900"/>
              </a:solidFill>
              <a:effectLst>
                <a:outerShdw sy="50000" kx="-2453608" rotWithShape="0">
                  <a:srgbClr val="C0C0C0">
                    <a:alpha val="50000"/>
                  </a:srgbClr>
                </a:outerShdw>
              </a:effectLst>
              <a:latin typeface="Arial" pitchFamily="34" charset="0"/>
              <a:cs typeface="Arial" pitchFamily="34" charset="0"/>
            </a:endParaRPr>
          </a:p>
        </p:txBody>
      </p:sp>
      <p:sp>
        <p:nvSpPr>
          <p:cNvPr id="7" name="WordArt 14"/>
          <p:cNvSpPr>
            <a:spLocks noChangeArrowheads="1" noChangeShapeType="1" noTextEdit="1"/>
          </p:cNvSpPr>
          <p:nvPr/>
        </p:nvSpPr>
        <p:spPr bwMode="auto">
          <a:xfrm>
            <a:off x="785786" y="4929198"/>
            <a:ext cx="7215238" cy="614354"/>
          </a:xfrm>
          <a:prstGeom prst="rect">
            <a:avLst/>
          </a:prstGeom>
        </p:spPr>
        <p:txBody>
          <a:bodyPr wrap="none" fromWordArt="1">
            <a:prstTxWarp prst="textPlain">
              <a:avLst>
                <a:gd name="adj" fmla="val 50000"/>
              </a:avLst>
            </a:prstTxWarp>
          </a:bodyPr>
          <a:lstStyle/>
          <a:p>
            <a:pPr algn="ctr"/>
            <a:r>
              <a:rPr lang="en-US" sz="3600" kern="10" dirty="0" smtClean="0">
                <a:ln w="9525">
                  <a:solidFill>
                    <a:srgbClr val="000000"/>
                  </a:solidFill>
                  <a:round/>
                  <a:headEnd/>
                  <a:tailEnd/>
                </a:ln>
                <a:gradFill rotWithShape="1">
                  <a:gsLst>
                    <a:gs pos="0">
                      <a:srgbClr val="0066FF"/>
                    </a:gs>
                    <a:gs pos="50000">
                      <a:srgbClr val="FF00FF"/>
                    </a:gs>
                    <a:gs pos="100000">
                      <a:srgbClr val="0066FF"/>
                    </a:gs>
                  </a:gsLst>
                  <a:lin ang="5400000" scaled="1"/>
                </a:gradFill>
                <a:latin typeface="UNI Chu truyen thong"/>
              </a:rPr>
              <a:t>GV </a:t>
            </a:r>
            <a:r>
              <a:rPr lang="en-US" sz="3600" kern="10" dirty="0" err="1" smtClean="0">
                <a:ln w="9525">
                  <a:solidFill>
                    <a:srgbClr val="000000"/>
                  </a:solidFill>
                  <a:round/>
                  <a:headEnd/>
                  <a:tailEnd/>
                </a:ln>
                <a:gradFill rotWithShape="1">
                  <a:gsLst>
                    <a:gs pos="0">
                      <a:srgbClr val="0066FF"/>
                    </a:gs>
                    <a:gs pos="50000">
                      <a:srgbClr val="FF00FF"/>
                    </a:gs>
                    <a:gs pos="100000">
                      <a:srgbClr val="0066FF"/>
                    </a:gs>
                  </a:gsLst>
                  <a:lin ang="5400000" scaled="1"/>
                </a:gradFill>
                <a:latin typeface="UNI Chu truyen thong"/>
              </a:rPr>
              <a:t>Tr</a:t>
            </a:r>
            <a:r>
              <a:rPr lang="vi-VN" sz="3600" kern="10" dirty="0" smtClean="0">
                <a:ln w="9525">
                  <a:solidFill>
                    <a:srgbClr val="000000"/>
                  </a:solidFill>
                  <a:round/>
                  <a:headEnd/>
                  <a:tailEnd/>
                </a:ln>
                <a:gradFill rotWithShape="1">
                  <a:gsLst>
                    <a:gs pos="0">
                      <a:srgbClr val="0066FF"/>
                    </a:gs>
                    <a:gs pos="50000">
                      <a:srgbClr val="FF00FF"/>
                    </a:gs>
                    <a:gs pos="100000">
                      <a:srgbClr val="0066FF"/>
                    </a:gs>
                  </a:gsLst>
                  <a:lin ang="5400000" scaled="1"/>
                </a:gradFill>
                <a:latin typeface="UNI Chu truyen thong"/>
              </a:rPr>
              <a:t>iệu Thị Diễn</a:t>
            </a:r>
            <a:endParaRPr lang="en-US" sz="3600" kern="10" dirty="0">
              <a:ln w="9525">
                <a:solidFill>
                  <a:srgbClr val="000000"/>
                </a:solidFill>
                <a:round/>
                <a:headEnd/>
                <a:tailEnd/>
              </a:ln>
              <a:gradFill rotWithShape="1">
                <a:gsLst>
                  <a:gs pos="0">
                    <a:srgbClr val="0066FF"/>
                  </a:gs>
                  <a:gs pos="50000">
                    <a:srgbClr val="FF00FF"/>
                  </a:gs>
                  <a:gs pos="100000">
                    <a:srgbClr val="0066FF"/>
                  </a:gs>
                </a:gsLst>
                <a:lin ang="5400000" scaled="1"/>
              </a:gradFill>
              <a:latin typeface="UNI Chu truyen thong"/>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par>
                          <p:cTn id="8" fill="hold">
                            <p:stCondLst>
                              <p:cond delay="2000"/>
                            </p:stCondLst>
                            <p:childTnLst>
                              <p:par>
                                <p:cTn id="9" presetID="55"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strVal val="#ppt_w*0.70"/>
                                          </p:val>
                                        </p:tav>
                                        <p:tav tm="100000">
                                          <p:val>
                                            <p:strVal val="#ppt_w"/>
                                          </p:val>
                                        </p:tav>
                                      </p:tavLst>
                                    </p:anim>
                                    <p:anim calcmode="lin" valueType="num">
                                      <p:cBhvr>
                                        <p:cTn id="12" dur="1000" fill="hold"/>
                                        <p:tgtEl>
                                          <p:spTgt spid="7"/>
                                        </p:tgtEl>
                                        <p:attrNameLst>
                                          <p:attrName>ppt_h</p:attrName>
                                        </p:attrNameLst>
                                      </p:cBhvr>
                                      <p:tavLst>
                                        <p:tav tm="0">
                                          <p:val>
                                            <p:strVal val="#ppt_h"/>
                                          </p:val>
                                        </p:tav>
                                        <p:tav tm="100000">
                                          <p:val>
                                            <p:strVal val="#ppt_h"/>
                                          </p:val>
                                        </p:tav>
                                      </p:tavLst>
                                    </p:anim>
                                    <p:animEffect transition="in" filter="fade">
                                      <p:cBhvr>
                                        <p:cTn id="13" dur="1000"/>
                                        <p:tgtEl>
                                          <p:spTgt spid="7"/>
                                        </p:tgtEl>
                                      </p:cBhvr>
                                    </p:animEffect>
                                  </p:childTnLst>
                                </p:cTn>
                              </p:par>
                            </p:childTnLst>
                          </p:cTn>
                        </p:par>
                        <p:par>
                          <p:cTn id="14" fill="hold">
                            <p:stCondLst>
                              <p:cond delay="3000"/>
                            </p:stCondLst>
                            <p:childTnLst>
                              <p:par>
                                <p:cTn id="15" presetID="23" presetClass="emph" presetSubtype="0" repeatCount="indefinite" fill="hold" grpId="1" nodeType="afterEffect">
                                  <p:stCondLst>
                                    <p:cond delay="0"/>
                                  </p:stCondLst>
                                  <p:childTnLst>
                                    <p:animClr clrSpc="hsl" dir="cw">
                                      <p:cBhvr override="childStyle">
                                        <p:cTn id="16" dur="500" fill="hold"/>
                                        <p:tgtEl>
                                          <p:spTgt spid="7"/>
                                        </p:tgtEl>
                                        <p:attrNameLst>
                                          <p:attrName>style.color</p:attrName>
                                        </p:attrNameLst>
                                      </p:cBhvr>
                                      <p:by>
                                        <p:hsl h="10842353" s="0" l="0"/>
                                      </p:by>
                                    </p:animClr>
                                    <p:animClr clrSpc="hsl" dir="cw">
                                      <p:cBhvr>
                                        <p:cTn id="17" dur="500" fill="hold"/>
                                        <p:tgtEl>
                                          <p:spTgt spid="7"/>
                                        </p:tgtEl>
                                        <p:attrNameLst>
                                          <p:attrName>fillcolor</p:attrName>
                                        </p:attrNameLst>
                                      </p:cBhvr>
                                      <p:by>
                                        <p:hsl h="10842353" s="0" l="0"/>
                                      </p:by>
                                    </p:animClr>
                                    <p:animClr clrSpc="hsl" dir="cw">
                                      <p:cBhvr>
                                        <p:cTn id="18" dur="500" fill="hold"/>
                                        <p:tgtEl>
                                          <p:spTgt spid="7"/>
                                        </p:tgtEl>
                                        <p:attrNameLst>
                                          <p:attrName>stroke.color</p:attrName>
                                        </p:attrNameLst>
                                      </p:cBhvr>
                                      <p:by>
                                        <p:hsl h="10842353" s="0" l="0"/>
                                      </p:by>
                                    </p:animClr>
                                    <p:set>
                                      <p:cBhvr>
                                        <p:cTn id="19" dur="500" fill="hold"/>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7"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5" name="Rectangle 4"/>
          <p:cNvSpPr/>
          <p:nvPr/>
        </p:nvSpPr>
        <p:spPr>
          <a:xfrm>
            <a:off x="0" y="214290"/>
            <a:ext cx="3786214" cy="707886"/>
          </a:xfrm>
          <a:prstGeom prst="rect">
            <a:avLst/>
          </a:prstGeom>
        </p:spPr>
        <p:txBody>
          <a:bodyPr wrap="square">
            <a:spAutoFit/>
          </a:bodyPr>
          <a:lstStyle/>
          <a:p>
            <a:r>
              <a:rPr lang="vi-VN" sz="4000" dirty="0" smtClean="0">
                <a:solidFill>
                  <a:srgbClr val="002060"/>
                </a:solidFill>
                <a:latin typeface="Arial" pitchFamily="34" charset="0"/>
                <a:cs typeface="Arial" pitchFamily="34" charset="0"/>
              </a:rPr>
              <a:t>2. KHỞI ĐỘNG </a:t>
            </a:r>
            <a:endParaRPr lang="en-US" sz="4000" dirty="0">
              <a:solidFill>
                <a:srgbClr val="002060"/>
              </a:solidFill>
              <a:latin typeface="Arial" pitchFamily="34" charset="0"/>
              <a:cs typeface="Arial" pitchFamily="34" charset="0"/>
            </a:endParaRPr>
          </a:p>
        </p:txBody>
      </p:sp>
      <p:sp>
        <p:nvSpPr>
          <p:cNvPr id="6" name="Rectangle 5"/>
          <p:cNvSpPr/>
          <p:nvPr/>
        </p:nvSpPr>
        <p:spPr>
          <a:xfrm>
            <a:off x="0" y="928671"/>
            <a:ext cx="9501222" cy="1323439"/>
          </a:xfrm>
          <a:prstGeom prst="rect">
            <a:avLst/>
          </a:prstGeom>
        </p:spPr>
        <p:txBody>
          <a:bodyPr wrap="square">
            <a:spAutoFit/>
          </a:bodyPr>
          <a:lstStyle/>
          <a:p>
            <a:endParaRPr lang="vi-VN" sz="4000" dirty="0" smtClean="0">
              <a:solidFill>
                <a:srgbClr val="0070C0"/>
              </a:solidFill>
              <a:latin typeface="Arial" pitchFamily="34" charset="0"/>
              <a:cs typeface="Arial" pitchFamily="34" charset="0"/>
            </a:endParaRPr>
          </a:p>
          <a:p>
            <a:r>
              <a:rPr lang="vi-VN" sz="4000" dirty="0" smtClean="0">
                <a:solidFill>
                  <a:srgbClr val="0070C0"/>
                </a:solidFill>
                <a:latin typeface="Arial" pitchFamily="34" charset="0"/>
                <a:cs typeface="Arial" pitchFamily="34" charset="0"/>
              </a:rPr>
              <a:t>Tìm các từ tiếng chứa vần iêt. iêu.yêu</a:t>
            </a:r>
            <a:endParaRPr lang="en-US" sz="4000" dirty="0">
              <a:solidFill>
                <a:srgbClr val="0070C0"/>
              </a:solidFill>
              <a:latin typeface="Arial" pitchFamily="34" charset="0"/>
              <a:cs typeface="Arial" pitchFamily="34" charset="0"/>
            </a:endParaRPr>
          </a:p>
        </p:txBody>
      </p:sp>
      <p:sp>
        <p:nvSpPr>
          <p:cNvPr id="7" name="Rectangle 6"/>
          <p:cNvSpPr/>
          <p:nvPr/>
        </p:nvSpPr>
        <p:spPr>
          <a:xfrm>
            <a:off x="0" y="2500306"/>
            <a:ext cx="2000232" cy="707886"/>
          </a:xfrm>
          <a:prstGeom prst="rect">
            <a:avLst/>
          </a:prstGeom>
        </p:spPr>
        <p:txBody>
          <a:bodyPr wrap="square">
            <a:spAutoFit/>
          </a:bodyPr>
          <a:lstStyle/>
          <a:p>
            <a:r>
              <a:rPr lang="vi-VN" sz="4000" dirty="0" smtClean="0">
                <a:solidFill>
                  <a:srgbClr val="0070C0"/>
                </a:solidFill>
                <a:latin typeface="Arial" pitchFamily="34" charset="0"/>
                <a:cs typeface="Arial" pitchFamily="34" charset="0"/>
              </a:rPr>
              <a:t>thời tiết  </a:t>
            </a:r>
            <a:endParaRPr lang="en-US" sz="4000" dirty="0">
              <a:solidFill>
                <a:srgbClr val="0070C0"/>
              </a:solidFill>
              <a:latin typeface="Arial" pitchFamily="34" charset="0"/>
              <a:cs typeface="Arial" pitchFamily="34" charset="0"/>
            </a:endParaRPr>
          </a:p>
        </p:txBody>
      </p:sp>
      <p:sp>
        <p:nvSpPr>
          <p:cNvPr id="8" name="Rectangle 7"/>
          <p:cNvSpPr/>
          <p:nvPr/>
        </p:nvSpPr>
        <p:spPr>
          <a:xfrm>
            <a:off x="2143108" y="2500306"/>
            <a:ext cx="2857520" cy="707886"/>
          </a:xfrm>
          <a:prstGeom prst="rect">
            <a:avLst/>
          </a:prstGeom>
        </p:spPr>
        <p:txBody>
          <a:bodyPr wrap="square">
            <a:spAutoFit/>
          </a:bodyPr>
          <a:lstStyle/>
          <a:p>
            <a:r>
              <a:rPr lang="vi-VN" sz="4000" smtClean="0">
                <a:solidFill>
                  <a:srgbClr val="0070C0"/>
                </a:solidFill>
                <a:latin typeface="Arial" pitchFamily="34" charset="0"/>
                <a:cs typeface="Arial" pitchFamily="34" charset="0"/>
              </a:rPr>
              <a:t>cái chiếu</a:t>
            </a:r>
            <a:endParaRPr lang="en-US" sz="4000" dirty="0">
              <a:solidFill>
                <a:srgbClr val="0070C0"/>
              </a:solidFill>
              <a:latin typeface="Arial" pitchFamily="34" charset="0"/>
              <a:cs typeface="Arial" pitchFamily="34" charset="0"/>
            </a:endParaRPr>
          </a:p>
        </p:txBody>
      </p:sp>
      <p:sp>
        <p:nvSpPr>
          <p:cNvPr id="11" name="Rectangle 10"/>
          <p:cNvSpPr/>
          <p:nvPr/>
        </p:nvSpPr>
        <p:spPr>
          <a:xfrm>
            <a:off x="4929190" y="2500306"/>
            <a:ext cx="2928958" cy="707886"/>
          </a:xfrm>
          <a:prstGeom prst="rect">
            <a:avLst/>
          </a:prstGeom>
        </p:spPr>
        <p:txBody>
          <a:bodyPr wrap="square">
            <a:spAutoFit/>
          </a:bodyPr>
          <a:lstStyle/>
          <a:p>
            <a:r>
              <a:rPr lang="vi-VN" sz="4000" dirty="0" smtClean="0">
                <a:solidFill>
                  <a:srgbClr val="0070C0"/>
                </a:solidFill>
                <a:latin typeface="Arial" pitchFamily="34" charset="0"/>
                <a:cs typeface="Arial" pitchFamily="34" charset="0"/>
              </a:rPr>
              <a:t>yêu thương</a:t>
            </a:r>
            <a:endParaRPr lang="en-US" sz="4000" dirty="0">
              <a:solidFill>
                <a:srgbClr val="0070C0"/>
              </a:solidFill>
              <a:latin typeface="Arial" pitchFamily="34" charset="0"/>
              <a:cs typeface="Arial" pitchFamily="34" charset="0"/>
            </a:endParaRPr>
          </a:p>
        </p:txBody>
      </p:sp>
      <p:cxnSp>
        <p:nvCxnSpPr>
          <p:cNvPr id="14" name="Straight Connector 13"/>
          <p:cNvCxnSpPr/>
          <p:nvPr/>
        </p:nvCxnSpPr>
        <p:spPr>
          <a:xfrm>
            <a:off x="1000100" y="3071810"/>
            <a:ext cx="928694" cy="1588"/>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214678" y="3143248"/>
            <a:ext cx="928694" cy="1588"/>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072066" y="3143248"/>
            <a:ext cx="928694" cy="1588"/>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357422" y="3714752"/>
            <a:ext cx="4357718" cy="707886"/>
          </a:xfrm>
          <a:prstGeom prst="rect">
            <a:avLst/>
          </a:prstGeom>
        </p:spPr>
        <p:txBody>
          <a:bodyPr wrap="square">
            <a:spAutoFit/>
          </a:bodyPr>
          <a:lstStyle/>
          <a:p>
            <a:r>
              <a:rPr lang="vi-VN" sz="4000" dirty="0" smtClean="0">
                <a:solidFill>
                  <a:srgbClr val="0070C0"/>
                </a:solidFill>
                <a:latin typeface="Arial" pitchFamily="34" charset="0"/>
                <a:cs typeface="Arial" pitchFamily="34" charset="0"/>
              </a:rPr>
              <a:t>Có âm đầu iê</a:t>
            </a:r>
            <a:endParaRPr lang="en-US" sz="4000" dirty="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4)">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heel(4)">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heel(4)">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heel(4)">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edge">
                                      <p:cBhvr>
                                        <p:cTn id="32" dur="20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20" presetClass="entr" presetSubtype="0"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edge">
                                      <p:cBhvr>
                                        <p:cTn id="37" dur="20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20" presetClass="entr" presetSubtype="0"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edge">
                                      <p:cBhvr>
                                        <p:cTn id="42" dur="20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4"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heel(4)">
                                      <p:cBhvr>
                                        <p:cTn id="47"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1" grpId="0"/>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286388"/>
            <a:ext cx="9572660" cy="769441"/>
          </a:xfrm>
          <a:prstGeom prst="rect">
            <a:avLst/>
          </a:prstGeom>
        </p:spPr>
        <p:txBody>
          <a:bodyPr wrap="square">
            <a:spAutoFit/>
          </a:bodyPr>
          <a:lstStyle/>
          <a:p>
            <a:r>
              <a:rPr lang="vi-VN" sz="4400" dirty="0" smtClean="0">
                <a:solidFill>
                  <a:srgbClr val="002060"/>
                </a:solidFill>
                <a:latin typeface="Arial" pitchFamily="34" charset="0"/>
                <a:cs typeface="Arial" pitchFamily="34" charset="0"/>
              </a:rPr>
              <a:t> </a:t>
            </a:r>
            <a:r>
              <a:rPr lang="vi-VN" sz="4000" dirty="0" smtClean="0">
                <a:solidFill>
                  <a:srgbClr val="002060"/>
                </a:solidFill>
                <a:latin typeface="Arial" pitchFamily="34" charset="0"/>
                <a:cs typeface="Arial" pitchFamily="34" charset="0"/>
              </a:rPr>
              <a:t>  Thuyền buồm xuôi theo chiều gió </a:t>
            </a:r>
            <a:endParaRPr lang="en-US" sz="4000" dirty="0">
              <a:solidFill>
                <a:srgbClr val="002060"/>
              </a:solidFill>
              <a:latin typeface="Arial" pitchFamily="34" charset="0"/>
              <a:cs typeface="Arial" pitchFamily="34" charset="0"/>
            </a:endParaRPr>
          </a:p>
        </p:txBody>
      </p:sp>
      <p:sp>
        <p:nvSpPr>
          <p:cNvPr id="16" name="Rectangle 15"/>
          <p:cNvSpPr/>
          <p:nvPr/>
        </p:nvSpPr>
        <p:spPr>
          <a:xfrm>
            <a:off x="357158" y="285728"/>
            <a:ext cx="2285984" cy="707886"/>
          </a:xfrm>
          <a:prstGeom prst="rect">
            <a:avLst/>
          </a:prstGeom>
        </p:spPr>
        <p:txBody>
          <a:bodyPr wrap="square">
            <a:spAutoFit/>
          </a:bodyPr>
          <a:lstStyle/>
          <a:p>
            <a:r>
              <a:rPr lang="vi-VN" sz="4000" dirty="0" smtClean="0">
                <a:solidFill>
                  <a:srgbClr val="0070C0"/>
                </a:solidFill>
                <a:latin typeface="Arial" pitchFamily="34" charset="0"/>
                <a:cs typeface="Arial" pitchFamily="34" charset="0"/>
              </a:rPr>
              <a:t>Bài 65</a:t>
            </a:r>
            <a:endParaRPr lang="en-US" sz="4000" dirty="0">
              <a:solidFill>
                <a:srgbClr val="0070C0"/>
              </a:solidFill>
              <a:latin typeface="Arial" pitchFamily="34" charset="0"/>
              <a:cs typeface="Arial" pitchFamily="34" charset="0"/>
            </a:endParaRPr>
          </a:p>
        </p:txBody>
      </p:sp>
      <p:sp>
        <p:nvSpPr>
          <p:cNvPr id="5" name="Rectangle 4"/>
          <p:cNvSpPr/>
          <p:nvPr/>
        </p:nvSpPr>
        <p:spPr>
          <a:xfrm>
            <a:off x="2500298" y="5357826"/>
            <a:ext cx="1183337" cy="707886"/>
          </a:xfrm>
          <a:prstGeom prst="rect">
            <a:avLst/>
          </a:prstGeom>
        </p:spPr>
        <p:txBody>
          <a:bodyPr wrap="none">
            <a:spAutoFit/>
          </a:bodyPr>
          <a:lstStyle/>
          <a:p>
            <a:r>
              <a:rPr lang="vi-VN" sz="4000" dirty="0" smtClean="0">
                <a:solidFill>
                  <a:srgbClr val="FF0000"/>
                </a:solidFill>
                <a:latin typeface="Arial" pitchFamily="34" charset="0"/>
                <a:cs typeface="Arial" pitchFamily="34" charset="0"/>
              </a:rPr>
              <a:t>uôm</a:t>
            </a:r>
            <a:endParaRPr lang="en-US" sz="4000" dirty="0">
              <a:solidFill>
                <a:srgbClr val="FF0000"/>
              </a:solidFill>
              <a:latin typeface="Arial" pitchFamily="34" charset="0"/>
              <a:cs typeface="Arial" pitchFamily="34" charset="0"/>
            </a:endParaRPr>
          </a:p>
        </p:txBody>
      </p:sp>
      <p:sp>
        <p:nvSpPr>
          <p:cNvPr id="6" name="Rectangle 5"/>
          <p:cNvSpPr/>
          <p:nvPr/>
        </p:nvSpPr>
        <p:spPr>
          <a:xfrm>
            <a:off x="3929058" y="5357826"/>
            <a:ext cx="869149" cy="707886"/>
          </a:xfrm>
          <a:prstGeom prst="rect">
            <a:avLst/>
          </a:prstGeom>
        </p:spPr>
        <p:txBody>
          <a:bodyPr wrap="none">
            <a:spAutoFit/>
          </a:bodyPr>
          <a:lstStyle/>
          <a:p>
            <a:r>
              <a:rPr lang="vi-VN" sz="4000" dirty="0" smtClean="0">
                <a:solidFill>
                  <a:srgbClr val="FF0000"/>
                </a:solidFill>
                <a:latin typeface="Arial" pitchFamily="34" charset="0"/>
                <a:cs typeface="Arial" pitchFamily="34" charset="0"/>
              </a:rPr>
              <a:t>uôi</a:t>
            </a:r>
            <a:endParaRPr lang="en-US" sz="4000" dirty="0">
              <a:solidFill>
                <a:srgbClr val="FF0000"/>
              </a:solidFill>
              <a:latin typeface="Arial" pitchFamily="34" charset="0"/>
              <a:cs typeface="Arial" pitchFamily="34" charset="0"/>
            </a:endParaRPr>
          </a:p>
        </p:txBody>
      </p:sp>
      <p:pic>
        <p:nvPicPr>
          <p:cNvPr id="8" name="Picture 2"/>
          <p:cNvPicPr>
            <a:picLocks noChangeAspect="1" noChangeArrowheads="1"/>
          </p:cNvPicPr>
          <p:nvPr/>
        </p:nvPicPr>
        <p:blipFill>
          <a:blip r:embed="rId2"/>
          <a:srcRect/>
          <a:stretch>
            <a:fillRect/>
          </a:stretch>
        </p:blipFill>
        <p:spPr bwMode="auto">
          <a:xfrm>
            <a:off x="253938" y="928670"/>
            <a:ext cx="8890062" cy="428628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4)">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4)">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4)">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64" presetClass="path" presetSubtype="0" accel="50000" decel="50000" fill="hold" grpId="1" nodeType="clickEffect">
                                  <p:stCondLst>
                                    <p:cond delay="0"/>
                                  </p:stCondLst>
                                  <p:childTnLst>
                                    <p:animMotion origin="layout" path="M -8.33333E-7 9.25069E-8 L 0.02031 -0.74167 " pathEditMode="relative" rAng="0" ptsTypes="AA">
                                      <p:cBhvr>
                                        <p:cTn id="26" dur="2000" fill="hold"/>
                                        <p:tgtEl>
                                          <p:spTgt spid="5"/>
                                        </p:tgtEl>
                                        <p:attrNameLst>
                                          <p:attrName>ppt_x</p:attrName>
                                          <p:attrName>ppt_y</p:attrName>
                                        </p:attrNameLst>
                                      </p:cBhvr>
                                      <p:rCtr x="10" y="-371"/>
                                    </p:animMotion>
                                  </p:childTnLst>
                                </p:cTn>
                              </p:par>
                            </p:childTnLst>
                          </p:cTn>
                        </p:par>
                      </p:childTnLst>
                    </p:cTn>
                  </p:par>
                  <p:par>
                    <p:cTn id="27" fill="hold">
                      <p:stCondLst>
                        <p:cond delay="indefinite"/>
                      </p:stCondLst>
                      <p:childTnLst>
                        <p:par>
                          <p:cTn id="28" fill="hold">
                            <p:stCondLst>
                              <p:cond delay="0"/>
                            </p:stCondLst>
                            <p:childTnLst>
                              <p:par>
                                <p:cTn id="29" presetID="64" presetClass="path" presetSubtype="0" accel="50000" decel="50000" fill="hold" grpId="1" nodeType="clickEffect">
                                  <p:stCondLst>
                                    <p:cond delay="0"/>
                                  </p:stCondLst>
                                  <p:childTnLst>
                                    <p:animMotion origin="layout" path="M -0.00069 -0.01041 L 0.04584 -0.74167 " pathEditMode="relative" rAng="0" ptsTypes="AA">
                                      <p:cBhvr>
                                        <p:cTn id="30" dur="2000" fill="hold"/>
                                        <p:tgtEl>
                                          <p:spTgt spid="6"/>
                                        </p:tgtEl>
                                        <p:attrNameLst>
                                          <p:attrName>ppt_x</p:attrName>
                                          <p:attrName>ppt_y</p:attrName>
                                        </p:attrNameLst>
                                      </p:cBhvr>
                                      <p:rCtr x="23" y="-366"/>
                                    </p:animMotion>
                                  </p:childTnLst>
                                </p:cTn>
                              </p:par>
                            </p:childTnLst>
                          </p:cTn>
                        </p:par>
                      </p:childTnLst>
                    </p:cTn>
                  </p:par>
                  <p:par>
                    <p:cTn id="31" fill="hold">
                      <p:stCondLst>
                        <p:cond delay="indefinite"/>
                      </p:stCondLst>
                      <p:childTnLst>
                        <p:par>
                          <p:cTn id="32" fill="hold">
                            <p:stCondLst>
                              <p:cond delay="0"/>
                            </p:stCondLst>
                            <p:childTnLst>
                              <p:par>
                                <p:cTn id="33" presetID="21" presetClass="entr" presetSubtype="4"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4)">
                                      <p:cBhvr>
                                        <p:cTn id="35"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p:bldP spid="5" grpId="0"/>
      <p:bldP spid="5" grpId="1"/>
      <p:bldP spid="6" grpId="0"/>
      <p:bldP spid="6"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3" name="Rectangle 2"/>
          <p:cNvSpPr/>
          <p:nvPr/>
        </p:nvSpPr>
        <p:spPr>
          <a:xfrm>
            <a:off x="0" y="0"/>
            <a:ext cx="2285984" cy="707886"/>
          </a:xfrm>
          <a:prstGeom prst="rect">
            <a:avLst/>
          </a:prstGeom>
        </p:spPr>
        <p:txBody>
          <a:bodyPr wrap="square">
            <a:spAutoFit/>
          </a:bodyPr>
          <a:lstStyle/>
          <a:p>
            <a:r>
              <a:rPr lang="vi-VN" sz="4000" dirty="0" smtClean="0">
                <a:solidFill>
                  <a:srgbClr val="0070C0"/>
                </a:solidFill>
                <a:latin typeface="Arial" pitchFamily="34" charset="0"/>
                <a:cs typeface="Arial" pitchFamily="34" charset="0"/>
              </a:rPr>
              <a:t>2. Đọc </a:t>
            </a:r>
            <a:endParaRPr lang="en-US" sz="4000" dirty="0">
              <a:solidFill>
                <a:srgbClr val="0070C0"/>
              </a:solidFill>
              <a:latin typeface="Arial" pitchFamily="34" charset="0"/>
              <a:cs typeface="Arial" pitchFamily="34" charset="0"/>
            </a:endParaRPr>
          </a:p>
        </p:txBody>
      </p:sp>
      <p:sp>
        <p:nvSpPr>
          <p:cNvPr id="4" name="Rectangle 3"/>
          <p:cNvSpPr/>
          <p:nvPr/>
        </p:nvSpPr>
        <p:spPr>
          <a:xfrm>
            <a:off x="2500298" y="0"/>
            <a:ext cx="1500198" cy="830997"/>
          </a:xfrm>
          <a:prstGeom prst="rect">
            <a:avLst/>
          </a:prstGeom>
        </p:spPr>
        <p:txBody>
          <a:bodyPr wrap="square">
            <a:spAutoFit/>
          </a:bodyPr>
          <a:lstStyle/>
          <a:p>
            <a:r>
              <a:rPr lang="vi-VN" sz="4800" dirty="0" smtClean="0">
                <a:solidFill>
                  <a:srgbClr val="FF0000"/>
                </a:solidFill>
                <a:latin typeface="Arial" pitchFamily="34" charset="0"/>
                <a:cs typeface="Arial" pitchFamily="34" charset="0"/>
              </a:rPr>
              <a:t>uôi</a:t>
            </a:r>
            <a:endParaRPr lang="en-US" sz="4800" dirty="0">
              <a:solidFill>
                <a:srgbClr val="FF0000"/>
              </a:solidFill>
              <a:latin typeface="Arial" pitchFamily="34" charset="0"/>
              <a:cs typeface="Arial" pitchFamily="34" charset="0"/>
            </a:endParaRPr>
          </a:p>
        </p:txBody>
      </p:sp>
      <p:sp>
        <p:nvSpPr>
          <p:cNvPr id="5" name="Rectangle 4"/>
          <p:cNvSpPr/>
          <p:nvPr/>
        </p:nvSpPr>
        <p:spPr>
          <a:xfrm>
            <a:off x="3857620" y="0"/>
            <a:ext cx="1500198" cy="830997"/>
          </a:xfrm>
          <a:prstGeom prst="rect">
            <a:avLst/>
          </a:prstGeom>
        </p:spPr>
        <p:txBody>
          <a:bodyPr wrap="square">
            <a:spAutoFit/>
          </a:bodyPr>
          <a:lstStyle/>
          <a:p>
            <a:r>
              <a:rPr lang="vi-VN" sz="4800" dirty="0" smtClean="0">
                <a:solidFill>
                  <a:srgbClr val="FF0000"/>
                </a:solidFill>
                <a:latin typeface="Arial" pitchFamily="34" charset="0"/>
                <a:cs typeface="Arial" pitchFamily="34" charset="0"/>
              </a:rPr>
              <a:t>uôm</a:t>
            </a:r>
            <a:endParaRPr lang="en-US" sz="4800" dirty="0">
              <a:solidFill>
                <a:srgbClr val="FF0000"/>
              </a:solidFill>
              <a:latin typeface="Arial" pitchFamily="34" charset="0"/>
              <a:cs typeface="Arial" pitchFamily="34" charset="0"/>
            </a:endParaRPr>
          </a:p>
        </p:txBody>
      </p:sp>
      <p:sp>
        <p:nvSpPr>
          <p:cNvPr id="10" name="Rectangle 9"/>
          <p:cNvSpPr/>
          <p:nvPr/>
        </p:nvSpPr>
        <p:spPr>
          <a:xfrm>
            <a:off x="4286248" y="1643050"/>
            <a:ext cx="1857388" cy="830997"/>
          </a:xfrm>
          <a:prstGeom prst="rect">
            <a:avLst/>
          </a:prstGeom>
          <a:solidFill>
            <a:srgbClr val="F8CFC8"/>
          </a:solidFill>
          <a:ln>
            <a:solidFill>
              <a:srgbClr val="002060"/>
            </a:solidFill>
          </a:ln>
        </p:spPr>
        <p:txBody>
          <a:bodyPr wrap="square">
            <a:spAutoFit/>
          </a:bodyPr>
          <a:lstStyle/>
          <a:p>
            <a:r>
              <a:rPr lang="vi-VN" sz="4800" smtClean="0">
                <a:solidFill>
                  <a:srgbClr val="002060"/>
                </a:solidFill>
                <a:latin typeface="Arial" pitchFamily="34" charset="0"/>
                <a:cs typeface="Arial" pitchFamily="34" charset="0"/>
              </a:rPr>
              <a:t>xuôi</a:t>
            </a:r>
            <a:endParaRPr lang="en-US" sz="4800" dirty="0">
              <a:solidFill>
                <a:srgbClr val="002060"/>
              </a:solidFill>
              <a:latin typeface="Arial" pitchFamily="34" charset="0"/>
              <a:cs typeface="Arial" pitchFamily="34" charset="0"/>
            </a:endParaRPr>
          </a:p>
        </p:txBody>
      </p:sp>
      <p:sp>
        <p:nvSpPr>
          <p:cNvPr id="11" name="Rectangle 10"/>
          <p:cNvSpPr/>
          <p:nvPr/>
        </p:nvSpPr>
        <p:spPr>
          <a:xfrm>
            <a:off x="4214810" y="1643050"/>
            <a:ext cx="1000132" cy="830997"/>
          </a:xfrm>
          <a:prstGeom prst="rect">
            <a:avLst/>
          </a:prstGeom>
        </p:spPr>
        <p:txBody>
          <a:bodyPr wrap="square">
            <a:spAutoFit/>
          </a:bodyPr>
          <a:lstStyle/>
          <a:p>
            <a:r>
              <a:rPr lang="vi-VN" sz="4800" dirty="0" smtClean="0">
                <a:solidFill>
                  <a:srgbClr val="7030A0"/>
                </a:solidFill>
                <a:latin typeface="Arial" pitchFamily="34" charset="0"/>
                <a:cs typeface="Arial" pitchFamily="34" charset="0"/>
              </a:rPr>
              <a:t>x</a:t>
            </a:r>
            <a:endParaRPr lang="en-US" sz="4800" dirty="0">
              <a:solidFill>
                <a:srgbClr val="7030A0"/>
              </a:solidFill>
              <a:latin typeface="Arial" pitchFamily="34" charset="0"/>
              <a:cs typeface="Arial" pitchFamily="34" charset="0"/>
            </a:endParaRPr>
          </a:p>
        </p:txBody>
      </p:sp>
      <p:sp>
        <p:nvSpPr>
          <p:cNvPr id="12" name="Rectangle 11"/>
          <p:cNvSpPr/>
          <p:nvPr/>
        </p:nvSpPr>
        <p:spPr>
          <a:xfrm>
            <a:off x="4572000" y="1643050"/>
            <a:ext cx="1007007" cy="830997"/>
          </a:xfrm>
          <a:prstGeom prst="rect">
            <a:avLst/>
          </a:prstGeom>
        </p:spPr>
        <p:txBody>
          <a:bodyPr wrap="none">
            <a:spAutoFit/>
          </a:bodyPr>
          <a:lstStyle/>
          <a:p>
            <a:r>
              <a:rPr lang="vi-VN" sz="4800" dirty="0" smtClean="0">
                <a:solidFill>
                  <a:srgbClr val="FF0000"/>
                </a:solidFill>
                <a:latin typeface="Arial" pitchFamily="34" charset="0"/>
                <a:cs typeface="Arial" pitchFamily="34" charset="0"/>
              </a:rPr>
              <a:t>uôi</a:t>
            </a:r>
            <a:endParaRPr lang="en-US" sz="4800" dirty="0">
              <a:solidFill>
                <a:srgbClr val="FF0000"/>
              </a:solidFill>
              <a:latin typeface="Arial" pitchFamily="34" charset="0"/>
              <a:cs typeface="Arial" pitchFamily="34" charset="0"/>
            </a:endParaRPr>
          </a:p>
        </p:txBody>
      </p:sp>
      <p:sp>
        <p:nvSpPr>
          <p:cNvPr id="16" name="Rectangle 15"/>
          <p:cNvSpPr/>
          <p:nvPr/>
        </p:nvSpPr>
        <p:spPr>
          <a:xfrm>
            <a:off x="3857620" y="785794"/>
            <a:ext cx="1143008" cy="857256"/>
          </a:xfrm>
          <a:prstGeom prst="rect">
            <a:avLst/>
          </a:prstGeom>
          <a:solidFill>
            <a:schemeClr val="accent3">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4400" dirty="0" smtClean="0">
                <a:solidFill>
                  <a:srgbClr val="7030A0"/>
                </a:solidFill>
                <a:latin typeface="Arial" pitchFamily="34" charset="0"/>
                <a:cs typeface="Arial" pitchFamily="34" charset="0"/>
              </a:rPr>
              <a:t>x</a:t>
            </a:r>
            <a:endParaRPr lang="en-US" sz="4400" dirty="0">
              <a:solidFill>
                <a:srgbClr val="7030A0"/>
              </a:solidFill>
              <a:latin typeface="Arial" pitchFamily="34" charset="0"/>
              <a:cs typeface="Arial" pitchFamily="34" charset="0"/>
            </a:endParaRPr>
          </a:p>
        </p:txBody>
      </p:sp>
      <p:sp>
        <p:nvSpPr>
          <p:cNvPr id="18" name="Rectangle 17"/>
          <p:cNvSpPr/>
          <p:nvPr/>
        </p:nvSpPr>
        <p:spPr>
          <a:xfrm>
            <a:off x="5000628" y="785794"/>
            <a:ext cx="1428760" cy="857256"/>
          </a:xfrm>
          <a:prstGeom prst="rect">
            <a:avLst/>
          </a:prstGeom>
          <a:solidFill>
            <a:schemeClr val="accent3">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4800" dirty="0" smtClean="0">
                <a:solidFill>
                  <a:srgbClr val="FF0000"/>
                </a:solidFill>
                <a:latin typeface="Arial" pitchFamily="34" charset="0"/>
                <a:cs typeface="Arial" pitchFamily="34" charset="0"/>
              </a:rPr>
              <a:t>uôi</a:t>
            </a:r>
            <a:endParaRPr lang="en-US" sz="4800" dirty="0">
              <a:solidFill>
                <a:srgbClr val="FF0000"/>
              </a:solidFill>
              <a:latin typeface="Arial" pitchFamily="34" charset="0"/>
              <a:cs typeface="Arial" pitchFamily="34" charset="0"/>
            </a:endParaRPr>
          </a:p>
        </p:txBody>
      </p:sp>
      <p:sp>
        <p:nvSpPr>
          <p:cNvPr id="19" name="Rectangle 18"/>
          <p:cNvSpPr/>
          <p:nvPr/>
        </p:nvSpPr>
        <p:spPr>
          <a:xfrm>
            <a:off x="285720" y="2357430"/>
            <a:ext cx="1928826" cy="769441"/>
          </a:xfrm>
          <a:prstGeom prst="rect">
            <a:avLst/>
          </a:prstGeom>
        </p:spPr>
        <p:txBody>
          <a:bodyPr wrap="square">
            <a:spAutoFit/>
          </a:bodyPr>
          <a:lstStyle/>
          <a:p>
            <a:r>
              <a:rPr lang="vi-VN" sz="4400" dirty="0" smtClean="0">
                <a:solidFill>
                  <a:srgbClr val="002060"/>
                </a:solidFill>
                <a:latin typeface="Arial" pitchFamily="34" charset="0"/>
                <a:cs typeface="Arial" pitchFamily="34" charset="0"/>
              </a:rPr>
              <a:t>muối</a:t>
            </a:r>
            <a:endParaRPr lang="en-US" sz="4400" dirty="0">
              <a:solidFill>
                <a:srgbClr val="002060"/>
              </a:solidFill>
              <a:latin typeface="Arial" pitchFamily="34" charset="0"/>
              <a:cs typeface="Arial" pitchFamily="34" charset="0"/>
            </a:endParaRPr>
          </a:p>
        </p:txBody>
      </p:sp>
      <p:sp>
        <p:nvSpPr>
          <p:cNvPr id="21" name="Rectangle 20"/>
          <p:cNvSpPr/>
          <p:nvPr/>
        </p:nvSpPr>
        <p:spPr>
          <a:xfrm>
            <a:off x="2214546" y="2357430"/>
            <a:ext cx="1714512" cy="769441"/>
          </a:xfrm>
          <a:prstGeom prst="rect">
            <a:avLst/>
          </a:prstGeom>
        </p:spPr>
        <p:txBody>
          <a:bodyPr wrap="square">
            <a:spAutoFit/>
          </a:bodyPr>
          <a:lstStyle/>
          <a:p>
            <a:r>
              <a:rPr lang="vi-VN" sz="4400" dirty="0" smtClean="0">
                <a:solidFill>
                  <a:srgbClr val="002060"/>
                </a:solidFill>
                <a:latin typeface="Arial" pitchFamily="34" charset="0"/>
                <a:cs typeface="Arial" pitchFamily="34" charset="0"/>
              </a:rPr>
              <a:t>muỗi</a:t>
            </a:r>
            <a:endParaRPr lang="en-US" sz="4400" dirty="0">
              <a:solidFill>
                <a:srgbClr val="002060"/>
              </a:solidFill>
              <a:latin typeface="Arial" pitchFamily="34" charset="0"/>
              <a:cs typeface="Arial" pitchFamily="34" charset="0"/>
            </a:endParaRPr>
          </a:p>
        </p:txBody>
      </p:sp>
      <p:sp>
        <p:nvSpPr>
          <p:cNvPr id="22" name="Rectangle 21"/>
          <p:cNvSpPr/>
          <p:nvPr/>
        </p:nvSpPr>
        <p:spPr>
          <a:xfrm>
            <a:off x="4286248" y="2357430"/>
            <a:ext cx="1785950" cy="769441"/>
          </a:xfrm>
          <a:prstGeom prst="rect">
            <a:avLst/>
          </a:prstGeom>
        </p:spPr>
        <p:txBody>
          <a:bodyPr wrap="square">
            <a:spAutoFit/>
          </a:bodyPr>
          <a:lstStyle/>
          <a:p>
            <a:r>
              <a:rPr lang="vi-VN" sz="4400" dirty="0" smtClean="0">
                <a:solidFill>
                  <a:srgbClr val="002060"/>
                </a:solidFill>
                <a:latin typeface="Arial" pitchFamily="34" charset="0"/>
                <a:cs typeface="Arial" pitchFamily="34" charset="0"/>
              </a:rPr>
              <a:t>nguội</a:t>
            </a:r>
            <a:endParaRPr lang="en-US" sz="4400" dirty="0">
              <a:solidFill>
                <a:srgbClr val="002060"/>
              </a:solidFill>
              <a:latin typeface="Arial" pitchFamily="34" charset="0"/>
              <a:cs typeface="Arial" pitchFamily="34" charset="0"/>
            </a:endParaRPr>
          </a:p>
        </p:txBody>
      </p:sp>
      <p:sp>
        <p:nvSpPr>
          <p:cNvPr id="24" name="Rectangle 23"/>
          <p:cNvSpPr/>
          <p:nvPr/>
        </p:nvSpPr>
        <p:spPr>
          <a:xfrm>
            <a:off x="6357950" y="2357430"/>
            <a:ext cx="1785950" cy="769441"/>
          </a:xfrm>
          <a:prstGeom prst="rect">
            <a:avLst/>
          </a:prstGeom>
        </p:spPr>
        <p:txBody>
          <a:bodyPr wrap="square">
            <a:spAutoFit/>
          </a:bodyPr>
          <a:lstStyle/>
          <a:p>
            <a:r>
              <a:rPr lang="vi-VN" sz="4400" dirty="0" smtClean="0">
                <a:solidFill>
                  <a:srgbClr val="002060"/>
                </a:solidFill>
                <a:latin typeface="Arial" pitchFamily="34" charset="0"/>
                <a:cs typeface="Arial" pitchFamily="34" charset="0"/>
              </a:rPr>
              <a:t>tuổi</a:t>
            </a:r>
            <a:endParaRPr lang="en-US" sz="4400" dirty="0">
              <a:solidFill>
                <a:srgbClr val="002060"/>
              </a:solidFill>
              <a:latin typeface="Arial" pitchFamily="34" charset="0"/>
              <a:cs typeface="Arial" pitchFamily="34" charset="0"/>
            </a:endParaRPr>
          </a:p>
        </p:txBody>
      </p:sp>
      <p:sp>
        <p:nvSpPr>
          <p:cNvPr id="25" name="Rectangle 24"/>
          <p:cNvSpPr/>
          <p:nvPr/>
        </p:nvSpPr>
        <p:spPr>
          <a:xfrm>
            <a:off x="357158" y="3071810"/>
            <a:ext cx="2143140" cy="769441"/>
          </a:xfrm>
          <a:prstGeom prst="rect">
            <a:avLst/>
          </a:prstGeom>
        </p:spPr>
        <p:txBody>
          <a:bodyPr wrap="square">
            <a:spAutoFit/>
          </a:bodyPr>
          <a:lstStyle/>
          <a:p>
            <a:r>
              <a:rPr lang="vi-VN" sz="4400" dirty="0" smtClean="0">
                <a:solidFill>
                  <a:srgbClr val="002060"/>
                </a:solidFill>
                <a:latin typeface="Arial" pitchFamily="34" charset="0"/>
                <a:cs typeface="Arial" pitchFamily="34" charset="0"/>
              </a:rPr>
              <a:t>buồm</a:t>
            </a:r>
            <a:endParaRPr lang="en-US" sz="4400" dirty="0">
              <a:solidFill>
                <a:srgbClr val="002060"/>
              </a:solidFill>
              <a:latin typeface="Arial" pitchFamily="34" charset="0"/>
              <a:cs typeface="Arial" pitchFamily="34" charset="0"/>
            </a:endParaRPr>
          </a:p>
        </p:txBody>
      </p:sp>
      <p:sp>
        <p:nvSpPr>
          <p:cNvPr id="26" name="Rectangle 25"/>
          <p:cNvSpPr/>
          <p:nvPr/>
        </p:nvSpPr>
        <p:spPr>
          <a:xfrm>
            <a:off x="2285984" y="3071810"/>
            <a:ext cx="2000264" cy="769441"/>
          </a:xfrm>
          <a:prstGeom prst="rect">
            <a:avLst/>
          </a:prstGeom>
        </p:spPr>
        <p:txBody>
          <a:bodyPr wrap="square">
            <a:spAutoFit/>
          </a:bodyPr>
          <a:lstStyle/>
          <a:p>
            <a:r>
              <a:rPr lang="vi-VN" sz="4400" dirty="0" smtClean="0">
                <a:solidFill>
                  <a:srgbClr val="002060"/>
                </a:solidFill>
                <a:latin typeface="Arial" pitchFamily="34" charset="0"/>
                <a:cs typeface="Arial" pitchFamily="34" charset="0"/>
              </a:rPr>
              <a:t>muỗm</a:t>
            </a:r>
            <a:endParaRPr lang="en-US" sz="4400" dirty="0">
              <a:solidFill>
                <a:srgbClr val="002060"/>
              </a:solidFill>
              <a:latin typeface="Arial" pitchFamily="34" charset="0"/>
              <a:cs typeface="Arial" pitchFamily="34" charset="0"/>
            </a:endParaRPr>
          </a:p>
        </p:txBody>
      </p:sp>
      <p:sp>
        <p:nvSpPr>
          <p:cNvPr id="27" name="Rectangle 26"/>
          <p:cNvSpPr/>
          <p:nvPr/>
        </p:nvSpPr>
        <p:spPr>
          <a:xfrm>
            <a:off x="4357686" y="3071810"/>
            <a:ext cx="2286016" cy="769441"/>
          </a:xfrm>
          <a:prstGeom prst="rect">
            <a:avLst/>
          </a:prstGeom>
        </p:spPr>
        <p:txBody>
          <a:bodyPr wrap="square">
            <a:spAutoFit/>
          </a:bodyPr>
          <a:lstStyle/>
          <a:p>
            <a:r>
              <a:rPr lang="vi-VN" sz="4400" dirty="0" smtClean="0">
                <a:solidFill>
                  <a:srgbClr val="002060"/>
                </a:solidFill>
                <a:latin typeface="Arial" pitchFamily="34" charset="0"/>
                <a:cs typeface="Arial" pitchFamily="34" charset="0"/>
              </a:rPr>
              <a:t>nhuốm</a:t>
            </a:r>
            <a:endParaRPr lang="en-US" sz="4400" dirty="0">
              <a:solidFill>
                <a:srgbClr val="002060"/>
              </a:solidFill>
              <a:latin typeface="Arial" pitchFamily="34" charset="0"/>
              <a:cs typeface="Arial" pitchFamily="34" charset="0"/>
            </a:endParaRPr>
          </a:p>
        </p:txBody>
      </p:sp>
      <p:sp>
        <p:nvSpPr>
          <p:cNvPr id="28" name="Rectangle 27"/>
          <p:cNvSpPr/>
          <p:nvPr/>
        </p:nvSpPr>
        <p:spPr>
          <a:xfrm>
            <a:off x="6429388" y="3071810"/>
            <a:ext cx="2286016" cy="769441"/>
          </a:xfrm>
          <a:prstGeom prst="rect">
            <a:avLst/>
          </a:prstGeom>
        </p:spPr>
        <p:txBody>
          <a:bodyPr wrap="square">
            <a:spAutoFit/>
          </a:bodyPr>
          <a:lstStyle/>
          <a:p>
            <a:r>
              <a:rPr lang="vi-VN" sz="4400" smtClean="0">
                <a:solidFill>
                  <a:srgbClr val="002060"/>
                </a:solidFill>
                <a:latin typeface="Arial" pitchFamily="34" charset="0"/>
                <a:cs typeface="Arial" pitchFamily="34" charset="0"/>
              </a:rPr>
              <a:t>nhuộm</a:t>
            </a:r>
            <a:endParaRPr lang="en-US" sz="4400" dirty="0">
              <a:solidFill>
                <a:srgbClr val="002060"/>
              </a:solidFill>
              <a:latin typeface="Arial" pitchFamily="34" charset="0"/>
              <a:cs typeface="Arial" pitchFamily="34" charset="0"/>
            </a:endParaRPr>
          </a:p>
        </p:txBody>
      </p:sp>
      <p:sp>
        <p:nvSpPr>
          <p:cNvPr id="31" name="Rectangle 30"/>
          <p:cNvSpPr/>
          <p:nvPr/>
        </p:nvSpPr>
        <p:spPr>
          <a:xfrm>
            <a:off x="0" y="5929330"/>
            <a:ext cx="3286116" cy="769441"/>
          </a:xfrm>
          <a:prstGeom prst="rect">
            <a:avLst/>
          </a:prstGeom>
        </p:spPr>
        <p:txBody>
          <a:bodyPr wrap="square">
            <a:spAutoFit/>
          </a:bodyPr>
          <a:lstStyle/>
          <a:p>
            <a:r>
              <a:rPr lang="vi-VN" sz="4400" dirty="0" smtClean="0">
                <a:solidFill>
                  <a:srgbClr val="002060"/>
                </a:solidFill>
                <a:latin typeface="Arial" pitchFamily="34" charset="0"/>
                <a:cs typeface="Arial" pitchFamily="34" charset="0"/>
              </a:rPr>
              <a:t>Con suối</a:t>
            </a:r>
            <a:endParaRPr lang="en-US" sz="4400" dirty="0">
              <a:solidFill>
                <a:srgbClr val="002060"/>
              </a:solidFill>
              <a:latin typeface="Arial" pitchFamily="34" charset="0"/>
              <a:cs typeface="Arial" pitchFamily="34" charset="0"/>
            </a:endParaRPr>
          </a:p>
        </p:txBody>
      </p:sp>
      <p:sp>
        <p:nvSpPr>
          <p:cNvPr id="33" name="Rectangle 32"/>
          <p:cNvSpPr/>
          <p:nvPr/>
        </p:nvSpPr>
        <p:spPr>
          <a:xfrm>
            <a:off x="2928926" y="5929330"/>
            <a:ext cx="3500462" cy="769441"/>
          </a:xfrm>
          <a:prstGeom prst="rect">
            <a:avLst/>
          </a:prstGeom>
        </p:spPr>
        <p:txBody>
          <a:bodyPr wrap="square">
            <a:spAutoFit/>
          </a:bodyPr>
          <a:lstStyle/>
          <a:p>
            <a:r>
              <a:rPr lang="vi-VN" sz="4400" dirty="0" smtClean="0">
                <a:latin typeface="Arial" pitchFamily="34" charset="0"/>
                <a:cs typeface="Arial" pitchFamily="34" charset="0"/>
              </a:rPr>
              <a:t>buổi sáng</a:t>
            </a:r>
            <a:endParaRPr lang="en-US" sz="4400" dirty="0">
              <a:latin typeface="Arial" pitchFamily="34" charset="0"/>
              <a:cs typeface="Arial" pitchFamily="34" charset="0"/>
            </a:endParaRPr>
          </a:p>
        </p:txBody>
      </p:sp>
      <p:sp>
        <p:nvSpPr>
          <p:cNvPr id="36" name="Rectangle 35"/>
          <p:cNvSpPr/>
          <p:nvPr/>
        </p:nvSpPr>
        <p:spPr>
          <a:xfrm>
            <a:off x="6215074" y="5929330"/>
            <a:ext cx="3786214" cy="769441"/>
          </a:xfrm>
          <a:prstGeom prst="rect">
            <a:avLst/>
          </a:prstGeom>
        </p:spPr>
        <p:txBody>
          <a:bodyPr wrap="square">
            <a:spAutoFit/>
          </a:bodyPr>
          <a:lstStyle/>
          <a:p>
            <a:r>
              <a:rPr lang="vi-VN" sz="4400" dirty="0" smtClean="0">
                <a:solidFill>
                  <a:srgbClr val="002060"/>
                </a:solidFill>
                <a:latin typeface="Arial" pitchFamily="34" charset="0"/>
                <a:cs typeface="Arial" pitchFamily="34" charset="0"/>
              </a:rPr>
              <a:t>quả muỗm</a:t>
            </a:r>
            <a:endParaRPr lang="en-US" sz="4400" dirty="0">
              <a:solidFill>
                <a:srgbClr val="002060"/>
              </a:solidFill>
              <a:latin typeface="Arial" pitchFamily="34" charset="0"/>
              <a:cs typeface="Arial" pitchFamily="34" charset="0"/>
            </a:endParaRPr>
          </a:p>
        </p:txBody>
      </p:sp>
      <p:pic>
        <p:nvPicPr>
          <p:cNvPr id="6" name="Picture 2"/>
          <p:cNvPicPr>
            <a:picLocks noChangeAspect="1" noChangeArrowheads="1"/>
          </p:cNvPicPr>
          <p:nvPr/>
        </p:nvPicPr>
        <p:blipFill>
          <a:blip r:embed="rId3"/>
          <a:srcRect/>
          <a:stretch>
            <a:fillRect/>
          </a:stretch>
        </p:blipFill>
        <p:spPr bwMode="auto">
          <a:xfrm>
            <a:off x="0" y="4000504"/>
            <a:ext cx="2628900" cy="1743075"/>
          </a:xfrm>
          <a:prstGeom prst="rect">
            <a:avLst/>
          </a:prstGeom>
          <a:noFill/>
          <a:ln w="9525">
            <a:noFill/>
            <a:miter lim="800000"/>
            <a:headEnd/>
            <a:tailEnd/>
          </a:ln>
          <a:effectLst/>
        </p:spPr>
      </p:pic>
      <p:pic>
        <p:nvPicPr>
          <p:cNvPr id="7" name="Picture 3"/>
          <p:cNvPicPr>
            <a:picLocks noChangeAspect="1" noChangeArrowheads="1"/>
          </p:cNvPicPr>
          <p:nvPr/>
        </p:nvPicPr>
        <p:blipFill>
          <a:blip r:embed="rId4"/>
          <a:srcRect/>
          <a:stretch>
            <a:fillRect/>
          </a:stretch>
        </p:blipFill>
        <p:spPr bwMode="auto">
          <a:xfrm>
            <a:off x="3143240" y="4000504"/>
            <a:ext cx="2552700" cy="1790700"/>
          </a:xfrm>
          <a:prstGeom prst="rect">
            <a:avLst/>
          </a:prstGeom>
          <a:noFill/>
          <a:ln w="9525">
            <a:noFill/>
            <a:miter lim="800000"/>
            <a:headEnd/>
            <a:tailEnd/>
          </a:ln>
          <a:effectLst/>
        </p:spPr>
      </p:pic>
      <p:pic>
        <p:nvPicPr>
          <p:cNvPr id="9" name="Picture 4"/>
          <p:cNvPicPr>
            <a:picLocks noChangeAspect="1" noChangeArrowheads="1"/>
          </p:cNvPicPr>
          <p:nvPr/>
        </p:nvPicPr>
        <p:blipFill>
          <a:blip r:embed="rId5"/>
          <a:srcRect/>
          <a:stretch>
            <a:fillRect/>
          </a:stretch>
        </p:blipFill>
        <p:spPr bwMode="auto">
          <a:xfrm>
            <a:off x="6215074" y="4071942"/>
            <a:ext cx="2466975" cy="184785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4)">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heel(4)">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edge">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heel(4)">
                                      <p:cBhvr>
                                        <p:cTn id="32" dur="20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64" presetClass="path" presetSubtype="0" accel="50000" decel="50000" fill="hold" grpId="1" nodeType="clickEffect">
                                  <p:stCondLst>
                                    <p:cond delay="0"/>
                                  </p:stCondLst>
                                  <p:childTnLst>
                                    <p:animMotion origin="layout" path="M 2.77778E-7 -4.96762E-6 L -0.00486 -0.10314 " pathEditMode="relative" rAng="0" ptsTypes="AA">
                                      <p:cBhvr>
                                        <p:cTn id="36" dur="2000" fill="hold"/>
                                        <p:tgtEl>
                                          <p:spTgt spid="11"/>
                                        </p:tgtEl>
                                        <p:attrNameLst>
                                          <p:attrName>ppt_x</p:attrName>
                                          <p:attrName>ppt_y</p:attrName>
                                        </p:attrNameLst>
                                      </p:cBhvr>
                                      <p:rCtr x="-2" y="-52"/>
                                    </p:animMotion>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heel(4)">
                                      <p:cBhvr>
                                        <p:cTn id="41" dur="2000"/>
                                        <p:tgtEl>
                                          <p:spTgt spid="16"/>
                                        </p:tgtEl>
                                      </p:cBhvr>
                                    </p:animEffect>
                                  </p:childTnLst>
                                </p:cTn>
                              </p:par>
                            </p:childTnLst>
                          </p:cTn>
                        </p:par>
                      </p:childTnLst>
                    </p:cTn>
                  </p:par>
                  <p:par>
                    <p:cTn id="42" fill="hold">
                      <p:stCondLst>
                        <p:cond delay="indefinite"/>
                      </p:stCondLst>
                      <p:childTnLst>
                        <p:par>
                          <p:cTn id="43" fill="hold">
                            <p:stCondLst>
                              <p:cond delay="0"/>
                            </p:stCondLst>
                            <p:childTnLst>
                              <p:par>
                                <p:cTn id="44" presetID="64" presetClass="path" presetSubtype="0" accel="50000" decel="50000" fill="hold" grpId="1" nodeType="clickEffect">
                                  <p:stCondLst>
                                    <p:cond delay="0"/>
                                  </p:stCondLst>
                                  <p:childTnLst>
                                    <p:animMotion origin="layout" path="M 5.55556E-7 -4.96762E-6 L 0.01111 -0.10314 " pathEditMode="relative" rAng="0" ptsTypes="AA">
                                      <p:cBhvr>
                                        <p:cTn id="45" dur="2000" fill="hold"/>
                                        <p:tgtEl>
                                          <p:spTgt spid="12"/>
                                        </p:tgtEl>
                                        <p:attrNameLst>
                                          <p:attrName>ppt_x</p:attrName>
                                          <p:attrName>ppt_y</p:attrName>
                                        </p:attrNameLst>
                                      </p:cBhvr>
                                      <p:rCtr x="6" y="-52"/>
                                    </p:animMotion>
                                  </p:childTnLst>
                                </p:cTn>
                              </p:par>
                            </p:childTnLst>
                          </p:cTn>
                        </p:par>
                      </p:childTnLst>
                    </p:cTn>
                  </p:par>
                  <p:par>
                    <p:cTn id="46" fill="hold">
                      <p:stCondLst>
                        <p:cond delay="indefinite"/>
                      </p:stCondLst>
                      <p:childTnLst>
                        <p:par>
                          <p:cTn id="47" fill="hold">
                            <p:stCondLst>
                              <p:cond delay="0"/>
                            </p:stCondLst>
                            <p:childTnLst>
                              <p:par>
                                <p:cTn id="48" presetID="21" presetClass="entr" presetSubtype="4" fill="hold" grpId="0"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wheel(4)">
                                      <p:cBhvr>
                                        <p:cTn id="50" dur="20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21" presetClass="entr" presetSubtype="4"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wheel(4)">
                                      <p:cBhvr>
                                        <p:cTn id="55" dur="2000"/>
                                        <p:tgtEl>
                                          <p:spTgt spid="19"/>
                                        </p:tgtEl>
                                      </p:cBhvr>
                                    </p:animEffect>
                                  </p:childTnLst>
                                </p:cTn>
                              </p:par>
                            </p:childTnLst>
                          </p:cTn>
                        </p:par>
                      </p:childTnLst>
                    </p:cTn>
                  </p:par>
                  <p:par>
                    <p:cTn id="56" fill="hold">
                      <p:stCondLst>
                        <p:cond delay="indefinite"/>
                      </p:stCondLst>
                      <p:childTnLst>
                        <p:par>
                          <p:cTn id="57" fill="hold">
                            <p:stCondLst>
                              <p:cond delay="0"/>
                            </p:stCondLst>
                            <p:childTnLst>
                              <p:par>
                                <p:cTn id="58" presetID="21" presetClass="entr" presetSubtype="4" fill="hold" grpId="0" nodeType="click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wheel(4)">
                                      <p:cBhvr>
                                        <p:cTn id="60" dur="2000"/>
                                        <p:tgtEl>
                                          <p:spTgt spid="21"/>
                                        </p:tgtEl>
                                      </p:cBhvr>
                                    </p:animEffect>
                                  </p:childTnLst>
                                </p:cTn>
                              </p:par>
                            </p:childTnLst>
                          </p:cTn>
                        </p:par>
                      </p:childTnLst>
                    </p:cTn>
                  </p:par>
                  <p:par>
                    <p:cTn id="61" fill="hold">
                      <p:stCondLst>
                        <p:cond delay="indefinite"/>
                      </p:stCondLst>
                      <p:childTnLst>
                        <p:par>
                          <p:cTn id="62" fill="hold">
                            <p:stCondLst>
                              <p:cond delay="0"/>
                            </p:stCondLst>
                            <p:childTnLst>
                              <p:par>
                                <p:cTn id="63" presetID="21" presetClass="entr" presetSubtype="4"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wheel(4)">
                                      <p:cBhvr>
                                        <p:cTn id="65" dur="2000"/>
                                        <p:tgtEl>
                                          <p:spTgt spid="22"/>
                                        </p:tgtEl>
                                      </p:cBhvr>
                                    </p:animEffect>
                                  </p:childTnLst>
                                </p:cTn>
                              </p:par>
                            </p:childTnLst>
                          </p:cTn>
                        </p:par>
                      </p:childTnLst>
                    </p:cTn>
                  </p:par>
                  <p:par>
                    <p:cTn id="66" fill="hold">
                      <p:stCondLst>
                        <p:cond delay="indefinite"/>
                      </p:stCondLst>
                      <p:childTnLst>
                        <p:par>
                          <p:cTn id="67" fill="hold">
                            <p:stCondLst>
                              <p:cond delay="0"/>
                            </p:stCondLst>
                            <p:childTnLst>
                              <p:par>
                                <p:cTn id="68" presetID="21" presetClass="entr" presetSubtype="4" fill="hold" grpId="0" nodeType="click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wheel(4)">
                                      <p:cBhvr>
                                        <p:cTn id="70" dur="2000"/>
                                        <p:tgtEl>
                                          <p:spTgt spid="24"/>
                                        </p:tgtEl>
                                      </p:cBhvr>
                                    </p:animEffect>
                                  </p:childTnLst>
                                </p:cTn>
                              </p:par>
                            </p:childTnLst>
                          </p:cTn>
                        </p:par>
                      </p:childTnLst>
                    </p:cTn>
                  </p:par>
                  <p:par>
                    <p:cTn id="71" fill="hold">
                      <p:stCondLst>
                        <p:cond delay="indefinite"/>
                      </p:stCondLst>
                      <p:childTnLst>
                        <p:par>
                          <p:cTn id="72" fill="hold">
                            <p:stCondLst>
                              <p:cond delay="0"/>
                            </p:stCondLst>
                            <p:childTnLst>
                              <p:par>
                                <p:cTn id="73" presetID="21" presetClass="entr" presetSubtype="4"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wheel(4)">
                                      <p:cBhvr>
                                        <p:cTn id="75" dur="2000"/>
                                        <p:tgtEl>
                                          <p:spTgt spid="25"/>
                                        </p:tgtEl>
                                      </p:cBhvr>
                                    </p:animEffect>
                                  </p:childTnLst>
                                </p:cTn>
                              </p:par>
                            </p:childTnLst>
                          </p:cTn>
                        </p:par>
                      </p:childTnLst>
                    </p:cTn>
                  </p:par>
                  <p:par>
                    <p:cTn id="76" fill="hold">
                      <p:stCondLst>
                        <p:cond delay="indefinite"/>
                      </p:stCondLst>
                      <p:childTnLst>
                        <p:par>
                          <p:cTn id="77" fill="hold">
                            <p:stCondLst>
                              <p:cond delay="0"/>
                            </p:stCondLst>
                            <p:childTnLst>
                              <p:par>
                                <p:cTn id="78" presetID="21" presetClass="entr" presetSubtype="4" fill="hold" grpId="0" nodeType="clickEffect">
                                  <p:stCondLst>
                                    <p:cond delay="0"/>
                                  </p:stCondLst>
                                  <p:childTnLst>
                                    <p:set>
                                      <p:cBhvr>
                                        <p:cTn id="79" dur="1" fill="hold">
                                          <p:stCondLst>
                                            <p:cond delay="0"/>
                                          </p:stCondLst>
                                        </p:cTn>
                                        <p:tgtEl>
                                          <p:spTgt spid="26"/>
                                        </p:tgtEl>
                                        <p:attrNameLst>
                                          <p:attrName>style.visibility</p:attrName>
                                        </p:attrNameLst>
                                      </p:cBhvr>
                                      <p:to>
                                        <p:strVal val="visible"/>
                                      </p:to>
                                    </p:set>
                                    <p:animEffect transition="in" filter="wheel(4)">
                                      <p:cBhvr>
                                        <p:cTn id="80" dur="2000"/>
                                        <p:tgtEl>
                                          <p:spTgt spid="26"/>
                                        </p:tgtEl>
                                      </p:cBhvr>
                                    </p:animEffect>
                                  </p:childTnLst>
                                </p:cTn>
                              </p:par>
                            </p:childTnLst>
                          </p:cTn>
                        </p:par>
                      </p:childTnLst>
                    </p:cTn>
                  </p:par>
                  <p:par>
                    <p:cTn id="81" fill="hold">
                      <p:stCondLst>
                        <p:cond delay="indefinite"/>
                      </p:stCondLst>
                      <p:childTnLst>
                        <p:par>
                          <p:cTn id="82" fill="hold">
                            <p:stCondLst>
                              <p:cond delay="0"/>
                            </p:stCondLst>
                            <p:childTnLst>
                              <p:par>
                                <p:cTn id="83" presetID="21" presetClass="entr" presetSubtype="4" fill="hold" grpId="0" nodeType="click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wheel(4)">
                                      <p:cBhvr>
                                        <p:cTn id="85" dur="2000"/>
                                        <p:tgtEl>
                                          <p:spTgt spid="27"/>
                                        </p:tgtEl>
                                      </p:cBhvr>
                                    </p:animEffect>
                                  </p:childTnLst>
                                </p:cTn>
                              </p:par>
                            </p:childTnLst>
                          </p:cTn>
                        </p:par>
                      </p:childTnLst>
                    </p:cTn>
                  </p:par>
                  <p:par>
                    <p:cTn id="86" fill="hold">
                      <p:stCondLst>
                        <p:cond delay="indefinite"/>
                      </p:stCondLst>
                      <p:childTnLst>
                        <p:par>
                          <p:cTn id="87" fill="hold">
                            <p:stCondLst>
                              <p:cond delay="0"/>
                            </p:stCondLst>
                            <p:childTnLst>
                              <p:par>
                                <p:cTn id="88" presetID="21" presetClass="entr" presetSubtype="4" fill="hold" grpId="0" nodeType="clickEffect">
                                  <p:stCondLst>
                                    <p:cond delay="0"/>
                                  </p:stCondLst>
                                  <p:childTnLst>
                                    <p:set>
                                      <p:cBhvr>
                                        <p:cTn id="89" dur="1" fill="hold">
                                          <p:stCondLst>
                                            <p:cond delay="0"/>
                                          </p:stCondLst>
                                        </p:cTn>
                                        <p:tgtEl>
                                          <p:spTgt spid="28"/>
                                        </p:tgtEl>
                                        <p:attrNameLst>
                                          <p:attrName>style.visibility</p:attrName>
                                        </p:attrNameLst>
                                      </p:cBhvr>
                                      <p:to>
                                        <p:strVal val="visible"/>
                                      </p:to>
                                    </p:set>
                                    <p:animEffect transition="in" filter="wheel(4)">
                                      <p:cBhvr>
                                        <p:cTn id="90" dur="2000"/>
                                        <p:tgtEl>
                                          <p:spTgt spid="28"/>
                                        </p:tgtEl>
                                      </p:cBhvr>
                                    </p:animEffect>
                                  </p:childTnLst>
                                </p:cTn>
                              </p:par>
                            </p:childTnLst>
                          </p:cTn>
                        </p:par>
                      </p:childTnLst>
                    </p:cTn>
                  </p:par>
                  <p:par>
                    <p:cTn id="91" fill="hold">
                      <p:stCondLst>
                        <p:cond delay="indefinite"/>
                      </p:stCondLst>
                      <p:childTnLst>
                        <p:par>
                          <p:cTn id="92" fill="hold">
                            <p:stCondLst>
                              <p:cond delay="0"/>
                            </p:stCondLst>
                            <p:childTnLst>
                              <p:par>
                                <p:cTn id="93" presetID="20" presetClass="entr" presetSubtype="0" fill="hold" nodeType="clickEffect">
                                  <p:stCondLst>
                                    <p:cond delay="0"/>
                                  </p:stCondLst>
                                  <p:childTnLst>
                                    <p:set>
                                      <p:cBhvr>
                                        <p:cTn id="94" dur="1" fill="hold">
                                          <p:stCondLst>
                                            <p:cond delay="0"/>
                                          </p:stCondLst>
                                        </p:cTn>
                                        <p:tgtEl>
                                          <p:spTgt spid="6"/>
                                        </p:tgtEl>
                                        <p:attrNameLst>
                                          <p:attrName>style.visibility</p:attrName>
                                        </p:attrNameLst>
                                      </p:cBhvr>
                                      <p:to>
                                        <p:strVal val="visible"/>
                                      </p:to>
                                    </p:set>
                                    <p:animEffect transition="in" filter="wedge">
                                      <p:cBhvr>
                                        <p:cTn id="95" dur="2000"/>
                                        <p:tgtEl>
                                          <p:spTgt spid="6"/>
                                        </p:tgtEl>
                                      </p:cBhvr>
                                    </p:animEffect>
                                  </p:childTnLst>
                                </p:cTn>
                              </p:par>
                            </p:childTnLst>
                          </p:cTn>
                        </p:par>
                      </p:childTnLst>
                    </p:cTn>
                  </p:par>
                  <p:par>
                    <p:cTn id="96" fill="hold">
                      <p:stCondLst>
                        <p:cond delay="indefinite"/>
                      </p:stCondLst>
                      <p:childTnLst>
                        <p:par>
                          <p:cTn id="97" fill="hold">
                            <p:stCondLst>
                              <p:cond delay="0"/>
                            </p:stCondLst>
                            <p:childTnLst>
                              <p:par>
                                <p:cTn id="98" presetID="21" presetClass="entr" presetSubtype="4" fill="hold" nodeType="clickEffect">
                                  <p:stCondLst>
                                    <p:cond delay="0"/>
                                  </p:stCondLst>
                                  <p:childTnLst>
                                    <p:set>
                                      <p:cBhvr>
                                        <p:cTn id="99" dur="1" fill="hold">
                                          <p:stCondLst>
                                            <p:cond delay="0"/>
                                          </p:stCondLst>
                                        </p:cTn>
                                        <p:tgtEl>
                                          <p:spTgt spid="7"/>
                                        </p:tgtEl>
                                        <p:attrNameLst>
                                          <p:attrName>style.visibility</p:attrName>
                                        </p:attrNameLst>
                                      </p:cBhvr>
                                      <p:to>
                                        <p:strVal val="visible"/>
                                      </p:to>
                                    </p:set>
                                    <p:animEffect transition="in" filter="wheel(4)">
                                      <p:cBhvr>
                                        <p:cTn id="100" dur="2000"/>
                                        <p:tgtEl>
                                          <p:spTgt spid="7"/>
                                        </p:tgtEl>
                                      </p:cBhvr>
                                    </p:animEffect>
                                  </p:childTnLst>
                                </p:cTn>
                              </p:par>
                            </p:childTnLst>
                          </p:cTn>
                        </p:par>
                      </p:childTnLst>
                    </p:cTn>
                  </p:par>
                  <p:par>
                    <p:cTn id="101" fill="hold">
                      <p:stCondLst>
                        <p:cond delay="indefinite"/>
                      </p:stCondLst>
                      <p:childTnLst>
                        <p:par>
                          <p:cTn id="102" fill="hold">
                            <p:stCondLst>
                              <p:cond delay="0"/>
                            </p:stCondLst>
                            <p:childTnLst>
                              <p:par>
                                <p:cTn id="103" presetID="13" presetClass="entr" presetSubtype="16" fill="hold" nodeType="clickEffect">
                                  <p:stCondLst>
                                    <p:cond delay="0"/>
                                  </p:stCondLst>
                                  <p:childTnLst>
                                    <p:set>
                                      <p:cBhvr>
                                        <p:cTn id="104" dur="1" fill="hold">
                                          <p:stCondLst>
                                            <p:cond delay="0"/>
                                          </p:stCondLst>
                                        </p:cTn>
                                        <p:tgtEl>
                                          <p:spTgt spid="9"/>
                                        </p:tgtEl>
                                        <p:attrNameLst>
                                          <p:attrName>style.visibility</p:attrName>
                                        </p:attrNameLst>
                                      </p:cBhvr>
                                      <p:to>
                                        <p:strVal val="visible"/>
                                      </p:to>
                                    </p:set>
                                    <p:animEffect transition="in" filter="plus(in)">
                                      <p:cBhvr>
                                        <p:cTn id="105" dur="2000"/>
                                        <p:tgtEl>
                                          <p:spTgt spid="9"/>
                                        </p:tgtEl>
                                      </p:cBhvr>
                                    </p:animEffect>
                                  </p:childTnLst>
                                </p:cTn>
                              </p:par>
                            </p:childTnLst>
                          </p:cTn>
                        </p:par>
                      </p:childTnLst>
                    </p:cTn>
                  </p:par>
                  <p:par>
                    <p:cTn id="106" fill="hold">
                      <p:stCondLst>
                        <p:cond delay="indefinite"/>
                      </p:stCondLst>
                      <p:childTnLst>
                        <p:par>
                          <p:cTn id="107" fill="hold">
                            <p:stCondLst>
                              <p:cond delay="0"/>
                            </p:stCondLst>
                            <p:childTnLst>
                              <p:par>
                                <p:cTn id="108" presetID="21" presetClass="entr" presetSubtype="4" fill="hold" grpId="0" nodeType="clickEffect">
                                  <p:stCondLst>
                                    <p:cond delay="0"/>
                                  </p:stCondLst>
                                  <p:childTnLst>
                                    <p:set>
                                      <p:cBhvr>
                                        <p:cTn id="109" dur="1" fill="hold">
                                          <p:stCondLst>
                                            <p:cond delay="0"/>
                                          </p:stCondLst>
                                        </p:cTn>
                                        <p:tgtEl>
                                          <p:spTgt spid="31"/>
                                        </p:tgtEl>
                                        <p:attrNameLst>
                                          <p:attrName>style.visibility</p:attrName>
                                        </p:attrNameLst>
                                      </p:cBhvr>
                                      <p:to>
                                        <p:strVal val="visible"/>
                                      </p:to>
                                    </p:set>
                                    <p:animEffect transition="in" filter="wheel(4)">
                                      <p:cBhvr>
                                        <p:cTn id="110" dur="2000"/>
                                        <p:tgtEl>
                                          <p:spTgt spid="31"/>
                                        </p:tgtEl>
                                      </p:cBhvr>
                                    </p:animEffect>
                                  </p:childTnLst>
                                </p:cTn>
                              </p:par>
                            </p:childTnLst>
                          </p:cTn>
                        </p:par>
                      </p:childTnLst>
                    </p:cTn>
                  </p:par>
                  <p:par>
                    <p:cTn id="111" fill="hold">
                      <p:stCondLst>
                        <p:cond delay="indefinite"/>
                      </p:stCondLst>
                      <p:childTnLst>
                        <p:par>
                          <p:cTn id="112" fill="hold">
                            <p:stCondLst>
                              <p:cond delay="0"/>
                            </p:stCondLst>
                            <p:childTnLst>
                              <p:par>
                                <p:cTn id="113" presetID="21" presetClass="entr" presetSubtype="4" fill="hold" grpId="0" nodeType="clickEffect">
                                  <p:stCondLst>
                                    <p:cond delay="0"/>
                                  </p:stCondLst>
                                  <p:childTnLst>
                                    <p:set>
                                      <p:cBhvr>
                                        <p:cTn id="114" dur="1" fill="hold">
                                          <p:stCondLst>
                                            <p:cond delay="0"/>
                                          </p:stCondLst>
                                        </p:cTn>
                                        <p:tgtEl>
                                          <p:spTgt spid="33"/>
                                        </p:tgtEl>
                                        <p:attrNameLst>
                                          <p:attrName>style.visibility</p:attrName>
                                        </p:attrNameLst>
                                      </p:cBhvr>
                                      <p:to>
                                        <p:strVal val="visible"/>
                                      </p:to>
                                    </p:set>
                                    <p:animEffect transition="in" filter="wheel(4)">
                                      <p:cBhvr>
                                        <p:cTn id="115" dur="2000"/>
                                        <p:tgtEl>
                                          <p:spTgt spid="33"/>
                                        </p:tgtEl>
                                      </p:cBhvr>
                                    </p:animEffect>
                                  </p:childTnLst>
                                </p:cTn>
                              </p:par>
                            </p:childTnLst>
                          </p:cTn>
                        </p:par>
                      </p:childTnLst>
                    </p:cTn>
                  </p:par>
                  <p:par>
                    <p:cTn id="116" fill="hold">
                      <p:stCondLst>
                        <p:cond delay="indefinite"/>
                      </p:stCondLst>
                      <p:childTnLst>
                        <p:par>
                          <p:cTn id="117" fill="hold">
                            <p:stCondLst>
                              <p:cond delay="0"/>
                            </p:stCondLst>
                            <p:childTnLst>
                              <p:par>
                                <p:cTn id="118" presetID="21" presetClass="entr" presetSubtype="4" fill="hold" grpId="0" nodeType="clickEffect">
                                  <p:stCondLst>
                                    <p:cond delay="0"/>
                                  </p:stCondLst>
                                  <p:childTnLst>
                                    <p:set>
                                      <p:cBhvr>
                                        <p:cTn id="119" dur="1" fill="hold">
                                          <p:stCondLst>
                                            <p:cond delay="0"/>
                                          </p:stCondLst>
                                        </p:cTn>
                                        <p:tgtEl>
                                          <p:spTgt spid="36"/>
                                        </p:tgtEl>
                                        <p:attrNameLst>
                                          <p:attrName>style.visibility</p:attrName>
                                        </p:attrNameLst>
                                      </p:cBhvr>
                                      <p:to>
                                        <p:strVal val="visible"/>
                                      </p:to>
                                    </p:set>
                                    <p:animEffect transition="in" filter="wheel(4)">
                                      <p:cBhvr>
                                        <p:cTn id="120" dur="2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10" grpId="0" animBg="1"/>
      <p:bldP spid="11" grpId="0"/>
      <p:bldP spid="11" grpId="1"/>
      <p:bldP spid="12" grpId="0"/>
      <p:bldP spid="12" grpId="1"/>
      <p:bldP spid="16" grpId="0" animBg="1"/>
      <p:bldP spid="18" grpId="0" animBg="1"/>
      <p:bldP spid="19" grpId="0"/>
      <p:bldP spid="21" grpId="0"/>
      <p:bldP spid="22" grpId="0"/>
      <p:bldP spid="24" grpId="0"/>
      <p:bldP spid="25" grpId="0"/>
      <p:bldP spid="26" grpId="0"/>
      <p:bldP spid="27" grpId="0"/>
      <p:bldP spid="28" grpId="0"/>
      <p:bldP spid="31" grpId="0"/>
      <p:bldP spid="33" grpId="0"/>
      <p:bldP spid="3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8929718" cy="6858000"/>
          </a:xfrm>
          <a:prstGeom prst="rect">
            <a:avLst/>
          </a:prstGeom>
          <a:noFill/>
          <a:ln w="9525">
            <a:noFill/>
            <a:miter lim="800000"/>
            <a:headEnd/>
            <a:tailEnd/>
          </a:ln>
          <a:effectLst/>
        </p:spPr>
      </p:pic>
      <p:graphicFrame>
        <p:nvGraphicFramePr>
          <p:cNvPr id="3" name="Table 2"/>
          <p:cNvGraphicFramePr>
            <a:graphicFrameLocks noGrp="1"/>
          </p:cNvGraphicFramePr>
          <p:nvPr/>
        </p:nvGraphicFramePr>
        <p:xfrm>
          <a:off x="0" y="357166"/>
          <a:ext cx="9144016" cy="5796000"/>
        </p:xfrm>
        <a:graphic>
          <a:graphicData uri="http://schemas.openxmlformats.org/drawingml/2006/table">
            <a:tbl>
              <a:tblPr/>
              <a:tblGrid>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gridCol w="240632"/>
              </a:tblGrid>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dirty="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dirty="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dirty="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dirty="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1" i="0" u="none" strike="noStrike" cap="none" normalizeH="0" baseline="0" smtClean="0">
                        <a:ln>
                          <a:noFill/>
                        </a:ln>
                        <a:solidFill>
                          <a:srgbClr val="FFFFFF"/>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F3F9FA"/>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E7F3F4"/>
                    </a:solidFill>
                  </a:tcPr>
                </a:tc>
              </a:tr>
              <a:tr h="252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500" b="0" i="0" u="none" strike="noStrike" cap="none" normalizeH="0" baseline="0" dirty="0" smtClean="0">
                        <a:ln>
                          <a:noFill/>
                        </a:ln>
                        <a:solidFill>
                          <a:srgbClr val="000000"/>
                        </a:solidFill>
                        <a:effectLst/>
                        <a:latin typeface="Arial" pitchFamily="34" charset="0"/>
                      </a:endParaRPr>
                    </a:p>
                  </a:txBody>
                  <a:tcPr marL="91441" marR="91441" marT="45729" marB="45729"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bl>
          </a:graphicData>
        </a:graphic>
      </p:graphicFrame>
      <p:sp>
        <p:nvSpPr>
          <p:cNvPr id="5" name="TextBox 4"/>
          <p:cNvSpPr txBox="1">
            <a:spLocks noChangeArrowheads="1"/>
          </p:cNvSpPr>
          <p:nvPr/>
        </p:nvSpPr>
        <p:spPr bwMode="auto">
          <a:xfrm>
            <a:off x="214282" y="642918"/>
            <a:ext cx="4643470" cy="1631216"/>
          </a:xfrm>
          <a:prstGeom prst="rect">
            <a:avLst/>
          </a:prstGeom>
          <a:noFill/>
          <a:ln w="9525">
            <a:noFill/>
            <a:miter lim="800000"/>
            <a:headEnd/>
            <a:tailEnd/>
          </a:ln>
        </p:spPr>
        <p:txBody>
          <a:bodyPr wrap="square">
            <a:spAutoFit/>
          </a:bodyPr>
          <a:lstStyle/>
          <a:p>
            <a:r>
              <a:rPr lang="vi-VN" sz="10000" b="1" smtClean="0">
                <a:solidFill>
                  <a:srgbClr val="002060"/>
                </a:solidFill>
                <a:latin typeface="HP001 4 hàng" pitchFamily="34" charset="0"/>
              </a:rPr>
              <a:t>uôm</a:t>
            </a:r>
            <a:endParaRPr lang="en-US" sz="10000" b="1" dirty="0">
              <a:solidFill>
                <a:srgbClr val="002060"/>
              </a:solidFill>
              <a:latin typeface="HP001 4 hàng" pitchFamily="34" charset="0"/>
            </a:endParaRPr>
          </a:p>
        </p:txBody>
      </p:sp>
      <p:sp>
        <p:nvSpPr>
          <p:cNvPr id="7" name="TextBox 6"/>
          <p:cNvSpPr txBox="1">
            <a:spLocks noChangeArrowheads="1"/>
          </p:cNvSpPr>
          <p:nvPr/>
        </p:nvSpPr>
        <p:spPr bwMode="auto">
          <a:xfrm>
            <a:off x="4572000" y="642918"/>
            <a:ext cx="4071966" cy="1631216"/>
          </a:xfrm>
          <a:prstGeom prst="rect">
            <a:avLst/>
          </a:prstGeom>
          <a:noFill/>
          <a:ln w="9525">
            <a:noFill/>
            <a:miter lim="800000"/>
            <a:headEnd/>
            <a:tailEnd/>
          </a:ln>
        </p:spPr>
        <p:txBody>
          <a:bodyPr wrap="square">
            <a:spAutoFit/>
          </a:bodyPr>
          <a:lstStyle/>
          <a:p>
            <a:r>
              <a:rPr lang="vi-VN" sz="10000" b="1" dirty="0" smtClean="0">
                <a:solidFill>
                  <a:srgbClr val="002060"/>
                </a:solidFill>
                <a:latin typeface="HP001 4 hàng" pitchFamily="34" charset="0"/>
              </a:rPr>
              <a:t>uôi</a:t>
            </a:r>
            <a:endParaRPr lang="en-US" sz="10000" b="1" dirty="0">
              <a:solidFill>
                <a:srgbClr val="002060"/>
              </a:solidFill>
              <a:latin typeface="HP001 4 hàng" pitchFamily="34" charset="0"/>
            </a:endParaRPr>
          </a:p>
        </p:txBody>
      </p:sp>
      <p:sp>
        <p:nvSpPr>
          <p:cNvPr id="9" name="TextBox 8"/>
          <p:cNvSpPr txBox="1">
            <a:spLocks noChangeArrowheads="1"/>
          </p:cNvSpPr>
          <p:nvPr/>
        </p:nvSpPr>
        <p:spPr bwMode="auto">
          <a:xfrm>
            <a:off x="0" y="1928802"/>
            <a:ext cx="9144000" cy="1631216"/>
          </a:xfrm>
          <a:prstGeom prst="rect">
            <a:avLst/>
          </a:prstGeom>
          <a:noFill/>
          <a:ln w="9525">
            <a:noFill/>
            <a:miter lim="800000"/>
            <a:headEnd/>
            <a:tailEnd/>
          </a:ln>
        </p:spPr>
        <p:txBody>
          <a:bodyPr wrap="square">
            <a:spAutoFit/>
          </a:bodyPr>
          <a:lstStyle/>
          <a:p>
            <a:r>
              <a:rPr lang="vi-VN" sz="10000" b="1" dirty="0" smtClean="0">
                <a:solidFill>
                  <a:srgbClr val="FF0000"/>
                </a:solidFill>
                <a:latin typeface="HP001 4 hàng" pitchFamily="34" charset="0"/>
              </a:rPr>
              <a:t>con suối, </a:t>
            </a:r>
            <a:endParaRPr lang="en-US" sz="10000" b="1" dirty="0">
              <a:solidFill>
                <a:srgbClr val="FF0000"/>
              </a:solidFill>
              <a:latin typeface="HP001 4 hàng" pitchFamily="34" charset="0"/>
            </a:endParaRPr>
          </a:p>
        </p:txBody>
      </p:sp>
      <p:sp>
        <p:nvSpPr>
          <p:cNvPr id="10" name="TextBox 9"/>
          <p:cNvSpPr txBox="1">
            <a:spLocks noChangeArrowheads="1"/>
          </p:cNvSpPr>
          <p:nvPr/>
        </p:nvSpPr>
        <p:spPr bwMode="auto">
          <a:xfrm>
            <a:off x="0" y="4429132"/>
            <a:ext cx="8786842" cy="1631216"/>
          </a:xfrm>
          <a:prstGeom prst="rect">
            <a:avLst/>
          </a:prstGeom>
          <a:noFill/>
          <a:ln w="9525">
            <a:noFill/>
            <a:miter lim="800000"/>
            <a:headEnd/>
            <a:tailEnd/>
          </a:ln>
        </p:spPr>
        <p:txBody>
          <a:bodyPr wrap="square">
            <a:spAutoFit/>
          </a:bodyPr>
          <a:lstStyle/>
          <a:p>
            <a:r>
              <a:rPr lang="vi-VN" sz="10000" b="1" dirty="0" smtClean="0">
                <a:solidFill>
                  <a:srgbClr val="FF0000"/>
                </a:solidFill>
                <a:latin typeface="HP001 4 hàng" pitchFamily="34" charset="0"/>
              </a:rPr>
              <a:t>quả muỗm</a:t>
            </a:r>
            <a:endParaRPr lang="en-US" sz="10000" b="1" dirty="0">
              <a:solidFill>
                <a:srgbClr val="FF0000"/>
              </a:solidFill>
              <a:latin typeface="HP001 4 hàng"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left)">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ipe(left)">
                                      <p:cBhvr>
                                        <p:cTn id="17" dur="2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wipe(left)">
                                      <p:cBhvr>
                                        <p:cTn id="22" dur="20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wipe(left)">
                                      <p:cBhvr>
                                        <p:cTn id="27"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7" grpId="0" build="allAtOnce"/>
      <p:bldP spid="9" grpId="0" build="allAtOnce"/>
      <p:bldP spid="10"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4" name="Rectangle 3"/>
          <p:cNvSpPr/>
          <p:nvPr/>
        </p:nvSpPr>
        <p:spPr>
          <a:xfrm>
            <a:off x="0" y="0"/>
            <a:ext cx="2285984" cy="707886"/>
          </a:xfrm>
          <a:prstGeom prst="rect">
            <a:avLst/>
          </a:prstGeom>
        </p:spPr>
        <p:txBody>
          <a:bodyPr wrap="square">
            <a:spAutoFit/>
          </a:bodyPr>
          <a:lstStyle/>
          <a:p>
            <a:r>
              <a:rPr lang="vi-VN" sz="4000" dirty="0" smtClean="0">
                <a:solidFill>
                  <a:srgbClr val="0070C0"/>
                </a:solidFill>
                <a:latin typeface="Arial" pitchFamily="34" charset="0"/>
                <a:cs typeface="Arial" pitchFamily="34" charset="0"/>
              </a:rPr>
              <a:t>4. Đọc</a:t>
            </a:r>
            <a:endParaRPr lang="en-US" sz="4000" dirty="0">
              <a:solidFill>
                <a:srgbClr val="0070C0"/>
              </a:solidFill>
              <a:latin typeface="Arial" pitchFamily="34" charset="0"/>
              <a:cs typeface="Arial" pitchFamily="34" charset="0"/>
            </a:endParaRPr>
          </a:p>
        </p:txBody>
      </p:sp>
      <p:sp>
        <p:nvSpPr>
          <p:cNvPr id="5" name="Text Box 4"/>
          <p:cNvSpPr txBox="1">
            <a:spLocks noChangeArrowheads="1"/>
          </p:cNvSpPr>
          <p:nvPr/>
        </p:nvSpPr>
        <p:spPr bwMode="auto">
          <a:xfrm>
            <a:off x="0" y="4000504"/>
            <a:ext cx="8858280" cy="2554545"/>
          </a:xfrm>
          <a:prstGeom prst="rect">
            <a:avLst/>
          </a:prstGeom>
          <a:noFill/>
          <a:ln w="9525">
            <a:noFill/>
            <a:miter lim="800000"/>
            <a:headEnd/>
            <a:tailEnd/>
          </a:ln>
        </p:spPr>
        <p:txBody>
          <a:bodyPr wrap="square">
            <a:spAutoFit/>
          </a:bodyPr>
          <a:lstStyle/>
          <a:p>
            <a:pPr>
              <a:spcBef>
                <a:spcPct val="50000"/>
              </a:spcBef>
            </a:pPr>
            <a:r>
              <a:rPr lang="vi-VN" sz="3200" dirty="0" smtClean="0">
                <a:latin typeface="Arial" pitchFamily="34" charset="0"/>
                <a:cs typeface="Arial" pitchFamily="34" charset="0"/>
              </a:rPr>
              <a:t>Buổi sớm mai,ông mặt trời nhô lên từ biển.Mặt biển nhuộm một màu xanh biếc. Đàn hải âu sải cánh bay liệng trên bầu trời.Xa xa là những cánh buồm căng gió.phía bến cảng, những chiếc tàu cá nối đuôi nhau vào bờ</a:t>
            </a:r>
            <a:endParaRPr lang="en-US" sz="3200" dirty="0">
              <a:solidFill>
                <a:srgbClr val="002060"/>
              </a:solidFill>
              <a:latin typeface="Arial" pitchFamily="34" charset="0"/>
              <a:cs typeface="Arial" pitchFamily="34" charset="0"/>
            </a:endParaRPr>
          </a:p>
        </p:txBody>
      </p:sp>
      <p:sp>
        <p:nvSpPr>
          <p:cNvPr id="29" name="Rectangle 28"/>
          <p:cNvSpPr/>
          <p:nvPr/>
        </p:nvSpPr>
        <p:spPr>
          <a:xfrm>
            <a:off x="1357290" y="4500570"/>
            <a:ext cx="1214446" cy="584775"/>
          </a:xfrm>
          <a:prstGeom prst="rect">
            <a:avLst/>
          </a:prstGeom>
        </p:spPr>
        <p:txBody>
          <a:bodyPr wrap="square">
            <a:spAutoFit/>
          </a:bodyPr>
          <a:lstStyle/>
          <a:p>
            <a:r>
              <a:rPr lang="vi-VN" sz="3200" dirty="0" smtClean="0">
                <a:solidFill>
                  <a:srgbClr val="FF0000"/>
                </a:solidFill>
                <a:latin typeface="Arial" pitchFamily="34" charset="0"/>
                <a:cs typeface="Arial" pitchFamily="34" charset="0"/>
              </a:rPr>
              <a:t>uôm</a:t>
            </a:r>
            <a:endParaRPr lang="en-US" sz="3200" dirty="0">
              <a:solidFill>
                <a:srgbClr val="FF0000"/>
              </a:solidFill>
              <a:latin typeface="Arial" pitchFamily="34" charset="0"/>
              <a:cs typeface="Arial" pitchFamily="34" charset="0"/>
            </a:endParaRPr>
          </a:p>
        </p:txBody>
      </p:sp>
      <p:cxnSp>
        <p:nvCxnSpPr>
          <p:cNvPr id="36" name="Straight Connector 35"/>
          <p:cNvCxnSpPr/>
          <p:nvPr/>
        </p:nvCxnSpPr>
        <p:spPr>
          <a:xfrm>
            <a:off x="1000100" y="5072074"/>
            <a:ext cx="1214446" cy="15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85720" y="4000504"/>
            <a:ext cx="731290" cy="584775"/>
          </a:xfrm>
          <a:prstGeom prst="rect">
            <a:avLst/>
          </a:prstGeom>
        </p:spPr>
        <p:txBody>
          <a:bodyPr wrap="none">
            <a:spAutoFit/>
          </a:bodyPr>
          <a:lstStyle/>
          <a:p>
            <a:r>
              <a:rPr lang="vi-VN" sz="3200" dirty="0" smtClean="0">
                <a:solidFill>
                  <a:srgbClr val="FF0000"/>
                </a:solidFill>
                <a:latin typeface="Arial" pitchFamily="34" charset="0"/>
                <a:cs typeface="Arial" pitchFamily="34" charset="0"/>
              </a:rPr>
              <a:t>uôi</a:t>
            </a:r>
            <a:endParaRPr lang="en-US" sz="3200" dirty="0">
              <a:solidFill>
                <a:srgbClr val="FF0000"/>
              </a:solidFill>
              <a:latin typeface="Arial" pitchFamily="34" charset="0"/>
              <a:cs typeface="Arial" pitchFamily="34" charset="0"/>
            </a:endParaRPr>
          </a:p>
        </p:txBody>
      </p:sp>
      <p:pic>
        <p:nvPicPr>
          <p:cNvPr id="17" name="Picture 16" descr="C:\Users\Hi\Downloads\IMG-3155 (1).jpg"/>
          <p:cNvPicPr/>
          <p:nvPr/>
        </p:nvPicPr>
        <p:blipFill>
          <a:blip r:embed="rId3" cstate="print"/>
          <a:srcRect/>
          <a:stretch>
            <a:fillRect/>
          </a:stretch>
        </p:blipFill>
        <p:spPr bwMode="auto">
          <a:xfrm rot="5400000">
            <a:off x="2821786" y="-2178868"/>
            <a:ext cx="3286148" cy="8929720"/>
          </a:xfrm>
          <a:prstGeom prst="rect">
            <a:avLst/>
          </a:prstGeom>
          <a:noFill/>
          <a:ln w="9525">
            <a:noFill/>
            <a:miter lim="800000"/>
            <a:headEnd/>
            <a:tailEnd/>
          </a:ln>
        </p:spPr>
      </p:pic>
      <p:cxnSp>
        <p:nvCxnSpPr>
          <p:cNvPr id="18" name="Straight Connector 17"/>
          <p:cNvCxnSpPr/>
          <p:nvPr/>
        </p:nvCxnSpPr>
        <p:spPr>
          <a:xfrm>
            <a:off x="142844" y="4572008"/>
            <a:ext cx="857224" cy="15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214414" y="5500702"/>
            <a:ext cx="1214446" cy="584775"/>
          </a:xfrm>
          <a:prstGeom prst="rect">
            <a:avLst/>
          </a:prstGeom>
        </p:spPr>
        <p:txBody>
          <a:bodyPr wrap="square">
            <a:spAutoFit/>
          </a:bodyPr>
          <a:lstStyle/>
          <a:p>
            <a:r>
              <a:rPr lang="vi-VN" sz="3200" dirty="0" smtClean="0">
                <a:solidFill>
                  <a:srgbClr val="FF0000"/>
                </a:solidFill>
                <a:latin typeface="Arial" pitchFamily="34" charset="0"/>
                <a:cs typeface="Arial" pitchFamily="34" charset="0"/>
              </a:rPr>
              <a:t>uôm</a:t>
            </a:r>
            <a:endParaRPr lang="en-US" sz="3200" dirty="0">
              <a:solidFill>
                <a:srgbClr val="FF0000"/>
              </a:solidFill>
              <a:latin typeface="Arial" pitchFamily="34" charset="0"/>
              <a:cs typeface="Arial" pitchFamily="34" charset="0"/>
            </a:endParaRPr>
          </a:p>
        </p:txBody>
      </p:sp>
      <p:cxnSp>
        <p:nvCxnSpPr>
          <p:cNvPr id="22" name="Straight Connector 21"/>
          <p:cNvCxnSpPr/>
          <p:nvPr/>
        </p:nvCxnSpPr>
        <p:spPr>
          <a:xfrm>
            <a:off x="1071538" y="6000768"/>
            <a:ext cx="1214446" cy="15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857488" y="6856412"/>
            <a:ext cx="1214446" cy="15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928926" y="6500834"/>
            <a:ext cx="1214446" cy="15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3143240" y="6000768"/>
            <a:ext cx="731290" cy="584775"/>
          </a:xfrm>
          <a:prstGeom prst="rect">
            <a:avLst/>
          </a:prstGeom>
        </p:spPr>
        <p:txBody>
          <a:bodyPr wrap="none">
            <a:spAutoFit/>
          </a:bodyPr>
          <a:lstStyle/>
          <a:p>
            <a:r>
              <a:rPr lang="vi-VN" sz="3200" dirty="0" smtClean="0">
                <a:solidFill>
                  <a:srgbClr val="FF0000"/>
                </a:solidFill>
                <a:latin typeface="Arial" pitchFamily="34" charset="0"/>
                <a:cs typeface="Arial" pitchFamily="34" charset="0"/>
              </a:rPr>
              <a:t>uôi</a:t>
            </a:r>
            <a:endParaRPr lang="en-US" sz="32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heel(4)">
                                      <p:cBhvr>
                                        <p:cTn id="12" dur="2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4)">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strips(downLeft)">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wedge">
                                      <p:cBhvr>
                                        <p:cTn id="27" dur="20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wheel(4)">
                                      <p:cBhvr>
                                        <p:cTn id="32" dur="2000"/>
                                        <p:tgtEl>
                                          <p:spTgt spid="29"/>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heel(4)">
                                      <p:cBhvr>
                                        <p:cTn id="37" dur="20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0" presetClass="entr" presetSubtype="0" fill="hold"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edge">
                                      <p:cBhvr>
                                        <p:cTn id="42" dur="20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4" fill="hold" grpId="1"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heel(4)">
                                      <p:cBhvr>
                                        <p:cTn id="47" dur="20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20" presetClass="entr" presetSubtype="0" fill="hold"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edge">
                                      <p:cBhvr>
                                        <p:cTn id="52" dur="20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20" presetClass="entr" presetSubtype="0" fill="hold"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edge">
                                      <p:cBhvr>
                                        <p:cTn id="57"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9" grpId="0"/>
      <p:bldP spid="20" grpId="0"/>
      <p:bldP spid="20"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9" name="Rectangle 8"/>
          <p:cNvSpPr/>
          <p:nvPr/>
        </p:nvSpPr>
        <p:spPr>
          <a:xfrm>
            <a:off x="0" y="0"/>
            <a:ext cx="2214578" cy="584775"/>
          </a:xfrm>
          <a:prstGeom prst="rect">
            <a:avLst/>
          </a:prstGeom>
        </p:spPr>
        <p:txBody>
          <a:bodyPr wrap="square">
            <a:spAutoFit/>
          </a:bodyPr>
          <a:lstStyle/>
          <a:p>
            <a:r>
              <a:rPr lang="vi-VN" sz="3200" dirty="0" smtClean="0">
                <a:solidFill>
                  <a:srgbClr val="002060"/>
                </a:solidFill>
                <a:latin typeface="Arial" pitchFamily="34" charset="0"/>
                <a:cs typeface="Arial" pitchFamily="34" charset="0"/>
              </a:rPr>
              <a:t>5. Nói </a:t>
            </a:r>
            <a:endParaRPr lang="en-US" sz="3200" dirty="0">
              <a:solidFill>
                <a:srgbClr val="002060"/>
              </a:solidFill>
              <a:latin typeface="Arial" pitchFamily="34" charset="0"/>
              <a:cs typeface="Arial" pitchFamily="34" charset="0"/>
            </a:endParaRPr>
          </a:p>
        </p:txBody>
      </p:sp>
      <p:sp>
        <p:nvSpPr>
          <p:cNvPr id="13" name="Rectangle 12"/>
          <p:cNvSpPr/>
          <p:nvPr/>
        </p:nvSpPr>
        <p:spPr>
          <a:xfrm>
            <a:off x="2643174" y="0"/>
            <a:ext cx="3786214" cy="584775"/>
          </a:xfrm>
          <a:prstGeom prst="rect">
            <a:avLst/>
          </a:prstGeom>
        </p:spPr>
        <p:txBody>
          <a:bodyPr wrap="square">
            <a:spAutoFit/>
          </a:bodyPr>
          <a:lstStyle/>
          <a:p>
            <a:pPr algn="ctr"/>
            <a:r>
              <a:rPr lang="vi-VN" sz="3200" b="1" dirty="0" smtClean="0">
                <a:solidFill>
                  <a:srgbClr val="002060"/>
                </a:solidFill>
                <a:latin typeface="Arial" pitchFamily="34" charset="0"/>
                <a:cs typeface="Arial" pitchFamily="34" charset="0"/>
              </a:rPr>
              <a:t>Đi lại trên biển</a:t>
            </a:r>
            <a:endParaRPr lang="en-US" sz="3200" b="1" dirty="0">
              <a:solidFill>
                <a:srgbClr val="002060"/>
              </a:solidFill>
              <a:latin typeface="Arial" pitchFamily="34" charset="0"/>
              <a:cs typeface="Arial" pitchFamily="34" charset="0"/>
            </a:endParaRPr>
          </a:p>
        </p:txBody>
      </p:sp>
      <p:sp>
        <p:nvSpPr>
          <p:cNvPr id="14" name="Rectangle 13"/>
          <p:cNvSpPr/>
          <p:nvPr/>
        </p:nvSpPr>
        <p:spPr>
          <a:xfrm>
            <a:off x="0" y="4643446"/>
            <a:ext cx="8572560" cy="461665"/>
          </a:xfrm>
          <a:prstGeom prst="rect">
            <a:avLst/>
          </a:prstGeom>
        </p:spPr>
        <p:txBody>
          <a:bodyPr wrap="square">
            <a:spAutoFit/>
          </a:bodyPr>
          <a:lstStyle/>
          <a:p>
            <a:pPr lvl="1" fontAlgn="base"/>
            <a:r>
              <a:rPr lang="en-US" sz="2400" i="1" dirty="0" err="1" smtClean="0"/>
              <a:t>Các</a:t>
            </a:r>
            <a:r>
              <a:rPr lang="en-US" sz="2400" i="1" dirty="0" smtClean="0"/>
              <a:t> </a:t>
            </a:r>
            <a:r>
              <a:rPr lang="en-US" sz="2400" i="1" dirty="0" err="1" smtClean="0"/>
              <a:t>em</a:t>
            </a:r>
            <a:r>
              <a:rPr lang="en-US" sz="2400" i="1" dirty="0" smtClean="0"/>
              <a:t> </a:t>
            </a:r>
            <a:r>
              <a:rPr lang="en-US" sz="2400" i="1" dirty="0" err="1" smtClean="0"/>
              <a:t>nhìn</a:t>
            </a:r>
            <a:r>
              <a:rPr lang="en-US" sz="2400" i="1" dirty="0" smtClean="0"/>
              <a:t> </a:t>
            </a:r>
            <a:r>
              <a:rPr lang="en-US" sz="2400" i="1" dirty="0" err="1" smtClean="0"/>
              <a:t>thấy</a:t>
            </a:r>
            <a:r>
              <a:rPr lang="en-US" sz="2400" i="1" dirty="0" smtClean="0"/>
              <a:t> </a:t>
            </a:r>
            <a:r>
              <a:rPr lang="en-US" sz="2400" i="1" dirty="0" err="1" smtClean="0"/>
              <a:t>những</a:t>
            </a:r>
            <a:r>
              <a:rPr lang="en-US" sz="2400" i="1" dirty="0" smtClean="0"/>
              <a:t> </a:t>
            </a:r>
            <a:r>
              <a:rPr lang="en-US" sz="2400" i="1" dirty="0" err="1" smtClean="0"/>
              <a:t>phương</a:t>
            </a:r>
            <a:r>
              <a:rPr lang="en-US" sz="2400" i="1" dirty="0" smtClean="0"/>
              <a:t> </a:t>
            </a:r>
            <a:r>
              <a:rPr lang="en-US" sz="2400" i="1" dirty="0" err="1" smtClean="0"/>
              <a:t>tiện</a:t>
            </a:r>
            <a:r>
              <a:rPr lang="en-US" sz="2400" i="1" dirty="0" smtClean="0"/>
              <a:t> </a:t>
            </a:r>
            <a:r>
              <a:rPr lang="en-US" sz="2400" i="1" dirty="0" err="1" smtClean="0"/>
              <a:t>gì</a:t>
            </a:r>
            <a:r>
              <a:rPr lang="en-US" sz="2400" i="1" dirty="0" smtClean="0"/>
              <a:t> </a:t>
            </a:r>
            <a:r>
              <a:rPr lang="en-US" sz="2400" i="1" dirty="0" err="1" smtClean="0"/>
              <a:t>trong</a:t>
            </a:r>
            <a:r>
              <a:rPr lang="en-US" sz="2400" i="1" dirty="0" smtClean="0"/>
              <a:t> </a:t>
            </a:r>
            <a:r>
              <a:rPr lang="en-US" sz="2400" i="1" dirty="0" err="1" smtClean="0"/>
              <a:t>tranh</a:t>
            </a:r>
            <a:r>
              <a:rPr lang="en-US" sz="2400" i="1" dirty="0" smtClean="0"/>
              <a:t>? </a:t>
            </a:r>
            <a:endParaRPr lang="en-US" sz="2400" dirty="0"/>
          </a:p>
        </p:txBody>
      </p:sp>
      <p:pic>
        <p:nvPicPr>
          <p:cNvPr id="6" name="Picture 5" descr="C:\Users\Hi\Downloads\IMG-3153 (1).jpg"/>
          <p:cNvPicPr/>
          <p:nvPr/>
        </p:nvPicPr>
        <p:blipFill>
          <a:blip r:embed="rId3" cstate="print"/>
          <a:srcRect/>
          <a:stretch>
            <a:fillRect/>
          </a:stretch>
        </p:blipFill>
        <p:spPr bwMode="auto">
          <a:xfrm rot="5400000">
            <a:off x="2571736" y="-1571659"/>
            <a:ext cx="4000530" cy="8286809"/>
          </a:xfrm>
          <a:prstGeom prst="rect">
            <a:avLst/>
          </a:prstGeom>
          <a:noFill/>
          <a:ln w="9525">
            <a:noFill/>
            <a:miter lim="800000"/>
            <a:headEnd/>
            <a:tailEnd/>
          </a:ln>
        </p:spPr>
      </p:pic>
      <p:sp>
        <p:nvSpPr>
          <p:cNvPr id="7" name="Rectangle 6"/>
          <p:cNvSpPr/>
          <p:nvPr/>
        </p:nvSpPr>
        <p:spPr>
          <a:xfrm>
            <a:off x="500034" y="5072074"/>
            <a:ext cx="7429552" cy="461665"/>
          </a:xfrm>
          <a:prstGeom prst="rect">
            <a:avLst/>
          </a:prstGeom>
        </p:spPr>
        <p:txBody>
          <a:bodyPr wrap="square">
            <a:spAutoFit/>
          </a:bodyPr>
          <a:lstStyle/>
          <a:p>
            <a:r>
              <a:rPr lang="en-US" sz="2400" i="1" dirty="0" err="1" smtClean="0"/>
              <a:t>Em</a:t>
            </a:r>
            <a:r>
              <a:rPr lang="en-US" sz="2400" i="1" dirty="0" smtClean="0"/>
              <a:t> </a:t>
            </a:r>
            <a:r>
              <a:rPr lang="en-US" sz="2400" i="1" dirty="0" err="1" smtClean="0"/>
              <a:t>có</a:t>
            </a:r>
            <a:r>
              <a:rPr lang="en-US" sz="2400" i="1" dirty="0" smtClean="0"/>
              <a:t> </a:t>
            </a:r>
            <a:r>
              <a:rPr lang="en-US" sz="2400" i="1" dirty="0" err="1" smtClean="0"/>
              <a:t>biết</a:t>
            </a:r>
            <a:r>
              <a:rPr lang="en-US" sz="2400" i="1" dirty="0" smtClean="0"/>
              <a:t> </a:t>
            </a:r>
            <a:r>
              <a:rPr lang="en-US" sz="2400" i="1" dirty="0" err="1" smtClean="0"/>
              <a:t>tên</a:t>
            </a:r>
            <a:r>
              <a:rPr lang="en-US" sz="2400" i="1" dirty="0" smtClean="0"/>
              <a:t> </a:t>
            </a:r>
            <a:r>
              <a:rPr lang="en-US" sz="2400" i="1" dirty="0" err="1" smtClean="0"/>
              <a:t>những</a:t>
            </a:r>
            <a:r>
              <a:rPr lang="en-US" sz="2400" i="1" dirty="0" smtClean="0"/>
              <a:t> </a:t>
            </a:r>
            <a:r>
              <a:rPr lang="en-US" sz="2400" i="1" dirty="0" err="1" smtClean="0"/>
              <a:t>phương</a:t>
            </a:r>
            <a:r>
              <a:rPr lang="en-US" sz="2400" i="1" dirty="0" smtClean="0"/>
              <a:t> </a:t>
            </a:r>
            <a:r>
              <a:rPr lang="en-US" sz="2400" i="1" dirty="0" err="1" smtClean="0"/>
              <a:t>tiện</a:t>
            </a:r>
            <a:r>
              <a:rPr lang="en-US" sz="2400" i="1" dirty="0" smtClean="0"/>
              <a:t> </a:t>
            </a:r>
            <a:r>
              <a:rPr lang="en-US" sz="2400" i="1" dirty="0" err="1" smtClean="0"/>
              <a:t>đó</a:t>
            </a:r>
            <a:r>
              <a:rPr lang="en-US" sz="2400" i="1" dirty="0" smtClean="0"/>
              <a:t> </a:t>
            </a:r>
            <a:r>
              <a:rPr lang="en-US" sz="2400" i="1" dirty="0" err="1" smtClean="0"/>
              <a:t>không</a:t>
            </a:r>
            <a:r>
              <a:rPr lang="en-US" sz="2400" i="1" dirty="0" smtClean="0"/>
              <a:t>?</a:t>
            </a:r>
            <a:endParaRPr lang="en-US" sz="2400" dirty="0"/>
          </a:p>
        </p:txBody>
      </p:sp>
      <p:sp>
        <p:nvSpPr>
          <p:cNvPr id="8" name="Rectangle 7"/>
          <p:cNvSpPr/>
          <p:nvPr/>
        </p:nvSpPr>
        <p:spPr>
          <a:xfrm>
            <a:off x="500034" y="5572140"/>
            <a:ext cx="7786742" cy="830997"/>
          </a:xfrm>
          <a:prstGeom prst="rect">
            <a:avLst/>
          </a:prstGeom>
        </p:spPr>
        <p:txBody>
          <a:bodyPr wrap="square">
            <a:spAutoFit/>
          </a:bodyPr>
          <a:lstStyle/>
          <a:p>
            <a:r>
              <a:rPr lang="en-US" sz="2400" i="1" dirty="0" err="1" smtClean="0"/>
              <a:t>Em</a:t>
            </a:r>
            <a:r>
              <a:rPr lang="en-US" sz="2400" i="1" dirty="0" smtClean="0"/>
              <a:t> </a:t>
            </a:r>
            <a:r>
              <a:rPr lang="en-US" sz="2400" i="1" dirty="0" err="1" smtClean="0"/>
              <a:t>có</a:t>
            </a:r>
            <a:r>
              <a:rPr lang="en-US" sz="2400" i="1" dirty="0" smtClean="0"/>
              <a:t> </a:t>
            </a:r>
            <a:r>
              <a:rPr lang="en-US" sz="2400" i="1" dirty="0" err="1" smtClean="0"/>
              <a:t>biết</a:t>
            </a:r>
            <a:r>
              <a:rPr lang="en-US" sz="2400" i="1" dirty="0" smtClean="0"/>
              <a:t> </a:t>
            </a:r>
            <a:r>
              <a:rPr lang="en-US" sz="2400" i="1" dirty="0" err="1" smtClean="0"/>
              <a:t>các</a:t>
            </a:r>
            <a:r>
              <a:rPr lang="en-US" sz="2400" i="1" dirty="0" smtClean="0"/>
              <a:t> </a:t>
            </a:r>
            <a:r>
              <a:rPr lang="en-US" sz="2400" i="1" dirty="0" err="1" smtClean="0"/>
              <a:t>phương</a:t>
            </a:r>
            <a:r>
              <a:rPr lang="en-US" sz="2400" i="1" dirty="0" smtClean="0"/>
              <a:t> </a:t>
            </a:r>
            <a:r>
              <a:rPr lang="en-US" sz="2400" i="1" dirty="0" err="1" smtClean="0"/>
              <a:t>tiện</a:t>
            </a:r>
            <a:r>
              <a:rPr lang="en-US" sz="2400" i="1" dirty="0" smtClean="0"/>
              <a:t> </a:t>
            </a:r>
            <a:r>
              <a:rPr lang="en-US" sz="2400" i="1" dirty="0" err="1" smtClean="0"/>
              <a:t>này</a:t>
            </a:r>
            <a:r>
              <a:rPr lang="en-US" sz="2400" i="1" dirty="0" smtClean="0"/>
              <a:t> </a:t>
            </a:r>
            <a:r>
              <a:rPr lang="en-US" sz="2400" i="1" dirty="0" err="1" smtClean="0"/>
              <a:t>di</a:t>
            </a:r>
            <a:r>
              <a:rPr lang="en-US" sz="2400" i="1" dirty="0" smtClean="0"/>
              <a:t> </a:t>
            </a:r>
            <a:r>
              <a:rPr lang="en-US" sz="2400" i="1" dirty="0" err="1" smtClean="0"/>
              <a:t>chuyển</a:t>
            </a:r>
            <a:r>
              <a:rPr lang="en-US" sz="2400" i="1" dirty="0" smtClean="0"/>
              <a:t> </a:t>
            </a:r>
            <a:r>
              <a:rPr lang="en-US" sz="2400" i="1" dirty="0" err="1" smtClean="0"/>
              <a:t>bằng</a:t>
            </a:r>
            <a:r>
              <a:rPr lang="en-US" sz="2400" i="1" dirty="0" smtClean="0"/>
              <a:t> </a:t>
            </a:r>
            <a:r>
              <a:rPr lang="en-US" sz="2400" i="1" dirty="0" err="1" smtClean="0"/>
              <a:t>cách</a:t>
            </a:r>
            <a:r>
              <a:rPr lang="en-US" sz="2400" i="1" dirty="0" smtClean="0"/>
              <a:t> </a:t>
            </a:r>
            <a:r>
              <a:rPr lang="en-US" sz="2400" i="1" dirty="0" err="1" smtClean="0"/>
              <a:t>nào</a:t>
            </a:r>
            <a:r>
              <a:rPr lang="en-US" sz="2400" i="1" dirty="0" smtClean="0"/>
              <a:t> </a:t>
            </a:r>
            <a:r>
              <a:rPr lang="en-US" sz="2400" i="1" dirty="0" err="1" smtClean="0"/>
              <a:t>không</a:t>
            </a:r>
            <a:r>
              <a:rPr lang="en-US" sz="2400" i="1" dirty="0" smtClean="0"/>
              <a:t>? </a:t>
            </a:r>
            <a:endParaRPr lang="en-US" sz="2400" dirty="0"/>
          </a:p>
        </p:txBody>
      </p:sp>
      <p:sp>
        <p:nvSpPr>
          <p:cNvPr id="10" name="Rectangle 9"/>
          <p:cNvSpPr/>
          <p:nvPr/>
        </p:nvSpPr>
        <p:spPr>
          <a:xfrm>
            <a:off x="428596" y="6334780"/>
            <a:ext cx="8215338" cy="523220"/>
          </a:xfrm>
          <a:prstGeom prst="rect">
            <a:avLst/>
          </a:prstGeom>
        </p:spPr>
        <p:txBody>
          <a:bodyPr wrap="square">
            <a:spAutoFit/>
          </a:bodyPr>
          <a:lstStyle/>
          <a:p>
            <a:r>
              <a:rPr lang="en-US" sz="2800" i="1" dirty="0" smtClean="0"/>
              <a:t>Theo </a:t>
            </a:r>
            <a:r>
              <a:rPr lang="en-US" sz="2800" i="1" dirty="0" err="1" smtClean="0"/>
              <a:t>em</a:t>
            </a:r>
            <a:r>
              <a:rPr lang="en-US" sz="2800" i="1" dirty="0" smtClean="0"/>
              <a:t>, </a:t>
            </a:r>
            <a:r>
              <a:rPr lang="en-US" sz="2800" i="1" dirty="0" err="1" smtClean="0"/>
              <a:t>phương</a:t>
            </a:r>
            <a:r>
              <a:rPr lang="en-US" sz="2800" i="1" dirty="0" smtClean="0"/>
              <a:t> </a:t>
            </a:r>
            <a:r>
              <a:rPr lang="en-US" sz="2800" i="1" dirty="0" err="1" smtClean="0"/>
              <a:t>tiện</a:t>
            </a:r>
            <a:r>
              <a:rPr lang="en-US" sz="2800" i="1" dirty="0" smtClean="0"/>
              <a:t> </a:t>
            </a:r>
            <a:r>
              <a:rPr lang="en-US" sz="2800" i="1" dirty="0" err="1" smtClean="0"/>
              <a:t>nào</a:t>
            </a:r>
            <a:r>
              <a:rPr lang="en-US" sz="2800" i="1" dirty="0" smtClean="0"/>
              <a:t> </a:t>
            </a:r>
            <a:r>
              <a:rPr lang="en-US" sz="2800" i="1" dirty="0" err="1" smtClean="0"/>
              <a:t>di</a:t>
            </a:r>
            <a:r>
              <a:rPr lang="en-US" sz="2800" i="1" dirty="0" smtClean="0"/>
              <a:t> </a:t>
            </a:r>
            <a:r>
              <a:rPr lang="en-US" sz="2800" i="1" dirty="0" err="1" smtClean="0"/>
              <a:t>chuyển</a:t>
            </a:r>
            <a:r>
              <a:rPr lang="en-US" sz="2800" i="1" dirty="0" smtClean="0"/>
              <a:t> </a:t>
            </a:r>
            <a:r>
              <a:rPr lang="en-US" sz="2800" i="1" dirty="0" err="1" smtClean="0"/>
              <a:t>nhanh</a:t>
            </a:r>
            <a:r>
              <a:rPr lang="en-US" sz="2800" i="1" dirty="0" smtClean="0"/>
              <a:t> </a:t>
            </a:r>
            <a:r>
              <a:rPr lang="en-US" sz="2800" i="1" dirty="0" err="1" smtClean="0"/>
              <a:t>hơn</a:t>
            </a:r>
            <a:r>
              <a:rPr lang="en-US" sz="2800" i="1" dirty="0" smtClean="0"/>
              <a:t>?</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4)">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heel(4)">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heel(4)">
                                      <p:cBhvr>
                                        <p:cTn id="17" dur="2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edg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1"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4)">
                                      <p:cBhvr>
                                        <p:cTn id="27" dur="20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edge">
                                      <p:cBhvr>
                                        <p:cTn id="32" dur="2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edge">
                                      <p:cBhvr>
                                        <p:cTn id="37" dur="20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heel(4)">
                                      <p:cBhvr>
                                        <p:cTn id="4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4" grpId="0"/>
      <p:bldP spid="14" grpId="1"/>
      <p:bldP spid="7" grpId="0"/>
      <p:bldP spid="8"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1" descr="image17"/>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9221" name="WordArt 5"/>
          <p:cNvSpPr>
            <a:spLocks noChangeArrowheads="1" noChangeShapeType="1" noTextEdit="1"/>
          </p:cNvSpPr>
          <p:nvPr/>
        </p:nvSpPr>
        <p:spPr bwMode="auto">
          <a:xfrm>
            <a:off x="381000" y="3733800"/>
            <a:ext cx="7620000" cy="2014538"/>
          </a:xfrm>
          <a:prstGeom prst="rect">
            <a:avLst/>
          </a:prstGeom>
        </p:spPr>
        <p:txBody>
          <a:bodyPr wrap="none" fromWordArt="1">
            <a:prstTxWarp prst="textWave2">
              <a:avLst>
                <a:gd name="adj1" fmla="val 13005"/>
                <a:gd name="adj2" fmla="val 0"/>
              </a:avLst>
            </a:prstTxWarp>
          </a:bodyPr>
          <a:lstStyle/>
          <a:p>
            <a:pPr algn="ctr"/>
            <a:r>
              <a:rPr lang="vi-VN" sz="3600" kern="10" dirty="0">
                <a:ln w="9525">
                  <a:solidFill>
                    <a:srgbClr val="000000"/>
                  </a:solidFill>
                  <a:round/>
                  <a:headEnd/>
                  <a:tailEnd/>
                </a:ln>
                <a:gradFill rotWithShape="1">
                  <a:gsLst>
                    <a:gs pos="0">
                      <a:srgbClr val="66FFFF"/>
                    </a:gs>
                    <a:gs pos="50000">
                      <a:srgbClr val="FF3300"/>
                    </a:gs>
                    <a:gs pos="100000">
                      <a:srgbClr val="66FFFF"/>
                    </a:gs>
                  </a:gsLst>
                  <a:lin ang="2700000" scaled="1"/>
                </a:gradFill>
                <a:latin typeface="Times New Roman"/>
                <a:cs typeface="Times New Roman"/>
              </a:rPr>
              <a:t>Chúc các em chăm ngoan học giỏi </a:t>
            </a:r>
            <a:endParaRPr lang="en-US" sz="3600" kern="10" dirty="0">
              <a:ln w="9525">
                <a:solidFill>
                  <a:srgbClr val="000000"/>
                </a:solidFill>
                <a:round/>
                <a:headEnd/>
                <a:tailEnd/>
              </a:ln>
              <a:gradFill rotWithShape="1">
                <a:gsLst>
                  <a:gs pos="0">
                    <a:srgbClr val="66FFFF"/>
                  </a:gs>
                  <a:gs pos="50000">
                    <a:srgbClr val="FF3300"/>
                  </a:gs>
                  <a:gs pos="100000">
                    <a:srgbClr val="66FFFF"/>
                  </a:gs>
                </a:gsLst>
                <a:lin ang="2700000" scaled="1"/>
              </a:gra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221"/>
                                        </p:tgtEl>
                                        <p:attrNameLst>
                                          <p:attrName>style.visibility</p:attrName>
                                        </p:attrNameLst>
                                      </p:cBhvr>
                                      <p:to>
                                        <p:strVal val="visible"/>
                                      </p:to>
                                    </p:set>
                                    <p:anim calcmode="lin" valueType="num">
                                      <p:cBhvr additive="base">
                                        <p:cTn id="7" dur="500" fill="hold"/>
                                        <p:tgtEl>
                                          <p:spTgt spid="9221"/>
                                        </p:tgtEl>
                                        <p:attrNameLst>
                                          <p:attrName>ppt_x</p:attrName>
                                        </p:attrNameLst>
                                      </p:cBhvr>
                                      <p:tavLst>
                                        <p:tav tm="0">
                                          <p:val>
                                            <p:strVal val="0-#ppt_w/2"/>
                                          </p:val>
                                        </p:tav>
                                        <p:tav tm="100000">
                                          <p:val>
                                            <p:strVal val="#ppt_x"/>
                                          </p:val>
                                        </p:tav>
                                      </p:tavLst>
                                    </p:anim>
                                    <p:anim calcmode="lin" valueType="num">
                                      <p:cBhvr additive="base">
                                        <p:cTn id="8" dur="500" fill="hold"/>
                                        <p:tgtEl>
                                          <p:spTgt spid="922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32" presetClass="emph" presetSubtype="0" repeatCount="indefinite" fill="hold" grpId="1" nodeType="afterEffect">
                                  <p:stCondLst>
                                    <p:cond delay="0"/>
                                  </p:stCondLst>
                                  <p:childTnLst>
                                    <p:animClr clrSpc="rgb" dir="cw">
                                      <p:cBhvr override="childStyle">
                                        <p:cTn id="11" dur="500" fill="hold"/>
                                        <p:tgtEl>
                                          <p:spTgt spid="9221"/>
                                        </p:tgtEl>
                                        <p:attrNameLst>
                                          <p:attrName>style.color</p:attrName>
                                        </p:attrNameLst>
                                      </p:cBhvr>
                                      <p:to>
                                        <a:schemeClr val="accent2"/>
                                      </p:to>
                                    </p:animClr>
                                    <p:animClr clrSpc="rgb" dir="cw">
                                      <p:cBhvr>
                                        <p:cTn id="12" dur="500" fill="hold"/>
                                        <p:tgtEl>
                                          <p:spTgt spid="9221"/>
                                        </p:tgtEl>
                                        <p:attrNameLst>
                                          <p:attrName>fillcolor</p:attrName>
                                        </p:attrNameLst>
                                      </p:cBhvr>
                                      <p:to>
                                        <a:schemeClr val="accent2"/>
                                      </p:to>
                                    </p:animClr>
                                    <p:set>
                                      <p:cBhvr>
                                        <p:cTn id="13" dur="500" fill="hold"/>
                                        <p:tgtEl>
                                          <p:spTgt spid="9221"/>
                                        </p:tgtEl>
                                        <p:attrNameLst>
                                          <p:attrName>fill.type</p:attrName>
                                        </p:attrNameLst>
                                      </p:cBhvr>
                                      <p:to>
                                        <p:strVal val="solid"/>
                                      </p:to>
                                    </p:set>
                                    <p:set>
                                      <p:cBhvr>
                                        <p:cTn id="14" dur="500" fill="hold"/>
                                        <p:tgtEl>
                                          <p:spTgt spid="9221"/>
                                        </p:tgtEl>
                                        <p:attrNameLst>
                                          <p:attrName>fill.on</p:attrName>
                                        </p:attrNameLst>
                                      </p:cBhvr>
                                      <p:to>
                                        <p:strVal val="true"/>
                                      </p:to>
                                    </p:set>
                                    <p:animRot by="120000">
                                      <p:cBhvr>
                                        <p:cTn id="15" dur="500" fill="hold">
                                          <p:stCondLst>
                                            <p:cond delay="0"/>
                                          </p:stCondLst>
                                        </p:cTn>
                                        <p:tgtEl>
                                          <p:spTgt spid="9221"/>
                                        </p:tgtEl>
                                        <p:attrNameLst>
                                          <p:attrName>r</p:attrName>
                                        </p:attrNameLst>
                                      </p:cBhvr>
                                    </p:animRot>
                                    <p:animRot by="-240000">
                                      <p:cBhvr>
                                        <p:cTn id="16" dur="1000" fill="hold">
                                          <p:stCondLst>
                                            <p:cond delay="1000"/>
                                          </p:stCondLst>
                                        </p:cTn>
                                        <p:tgtEl>
                                          <p:spTgt spid="9221"/>
                                        </p:tgtEl>
                                        <p:attrNameLst>
                                          <p:attrName>r</p:attrName>
                                        </p:attrNameLst>
                                      </p:cBhvr>
                                    </p:animRot>
                                    <p:animRot by="240000">
                                      <p:cBhvr>
                                        <p:cTn id="17" dur="1000" fill="hold">
                                          <p:stCondLst>
                                            <p:cond delay="2000"/>
                                          </p:stCondLst>
                                        </p:cTn>
                                        <p:tgtEl>
                                          <p:spTgt spid="9221"/>
                                        </p:tgtEl>
                                        <p:attrNameLst>
                                          <p:attrName>r</p:attrName>
                                        </p:attrNameLst>
                                      </p:cBhvr>
                                    </p:animRot>
                                    <p:animRot by="-240000">
                                      <p:cBhvr>
                                        <p:cTn id="18" dur="1000" fill="hold">
                                          <p:stCondLst>
                                            <p:cond delay="3000"/>
                                          </p:stCondLst>
                                        </p:cTn>
                                        <p:tgtEl>
                                          <p:spTgt spid="9221"/>
                                        </p:tgtEl>
                                        <p:attrNameLst>
                                          <p:attrName>r</p:attrName>
                                        </p:attrNameLst>
                                      </p:cBhvr>
                                    </p:animRot>
                                    <p:animRot by="120000">
                                      <p:cBhvr>
                                        <p:cTn id="19" dur="1000" fill="hold">
                                          <p:stCondLst>
                                            <p:cond delay="4000"/>
                                          </p:stCondLst>
                                        </p:cTn>
                                        <p:tgtEl>
                                          <p:spTgt spid="92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nimBg="1"/>
      <p:bldP spid="9221" grpId="1"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793</TotalTime>
  <Words>200</Words>
  <Application>Microsoft Office PowerPoint</Application>
  <PresentationFormat>On-screen Show (4:3)</PresentationFormat>
  <Paragraphs>52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Hi</dc:creator>
  <cp:lastModifiedBy>User</cp:lastModifiedBy>
  <cp:revision>111</cp:revision>
  <dcterms:created xsi:type="dcterms:W3CDTF">2020-08-14T10:47:32Z</dcterms:created>
  <dcterms:modified xsi:type="dcterms:W3CDTF">2021-04-06T12:45:36Z</dcterms:modified>
</cp:coreProperties>
</file>