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339" r:id="rId2"/>
    <p:sldId id="294" r:id="rId3"/>
    <p:sldId id="295" r:id="rId4"/>
    <p:sldId id="266" r:id="rId5"/>
    <p:sldId id="340" r:id="rId6"/>
    <p:sldId id="258" r:id="rId7"/>
    <p:sldId id="268" r:id="rId8"/>
    <p:sldId id="298" r:id="rId9"/>
    <p:sldId id="272" r:id="rId10"/>
    <p:sldId id="269" r:id="rId11"/>
    <p:sldId id="344" r:id="rId12"/>
    <p:sldId id="342" r:id="rId13"/>
    <p:sldId id="300" r:id="rId14"/>
    <p:sldId id="301" r:id="rId15"/>
    <p:sldId id="302" r:id="rId16"/>
    <p:sldId id="304" r:id="rId17"/>
    <p:sldId id="305" r:id="rId18"/>
    <p:sldId id="273" r:id="rId19"/>
    <p:sldId id="270" r:id="rId20"/>
    <p:sldId id="277" r:id="rId21"/>
    <p:sldId id="271" r:id="rId22"/>
    <p:sldId id="260" r:id="rId23"/>
    <p:sldId id="279" r:id="rId24"/>
    <p:sldId id="289" r:id="rId25"/>
    <p:sldId id="290" r:id="rId26"/>
    <p:sldId id="291" r:id="rId27"/>
    <p:sldId id="308" r:id="rId28"/>
    <p:sldId id="341" r:id="rId2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20AB2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94660" autoAdjust="0"/>
  </p:normalViewPr>
  <p:slideViewPr>
    <p:cSldViewPr>
      <p:cViewPr varScale="1">
        <p:scale>
          <a:sx n="92" d="100"/>
          <a:sy n="92" d="100"/>
        </p:scale>
        <p:origin x="-69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93972F-B702-4CDD-B55B-2E4CF36543F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0F0AE3-67E8-47C1-A514-B07594839D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87009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3518B3C-3128-4205-89C0-8409960C5E1E}" type="slidenum">
              <a:rPr lang="en-US" altLang="vi-VN">
                <a:latin typeface="Arial" pitchFamily="34" charset="0"/>
              </a:rPr>
              <a:pPr eaLnBrk="1" hangingPunct="1"/>
              <a:t>5</a:t>
            </a:fld>
            <a:endParaRPr lang="en-US" altLang="vi-VN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EAFAD9A-4E35-429A-9EA5-CE96ECAF559A}" type="slidenum">
              <a:rPr lang="vi-VN">
                <a:latin typeface="Arial" pitchFamily="34" charset="0"/>
              </a:rPr>
              <a:pPr eaLnBrk="1" hangingPunct="1"/>
              <a:t>24</a:t>
            </a:fld>
            <a:endParaRPr lang="vi-VN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C68DECF-9B16-46A6-8982-C5520F7BB19B}" type="slidenum">
              <a:rPr lang="vi-VN">
                <a:latin typeface="Arial" pitchFamily="34" charset="0"/>
              </a:rPr>
              <a:pPr eaLnBrk="1" hangingPunct="1"/>
              <a:t>25</a:t>
            </a:fld>
            <a:endParaRPr lang="vi-VN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6F4B37E-A8AB-4B00-8088-5DD0792E58DB}" type="slidenum">
              <a:rPr lang="vi-VN">
                <a:latin typeface="Arial" pitchFamily="34" charset="0"/>
              </a:rPr>
              <a:pPr eaLnBrk="1" hangingPunct="1"/>
              <a:t>26</a:t>
            </a:fld>
            <a:endParaRPr lang="vi-VN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F1AA-7675-41C5-A61D-AC6B9550CD3C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15A-F553-4760-906F-DB4748EEF4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5085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C1CE-83C6-4B9A-BE4B-929F6079C6DC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E062-D13C-4DFC-A904-9DAB4221AD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3044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A9D2-C46C-4F88-95BD-5577E59C546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62DF-B2CE-432B-90F8-11D0725682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9469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1511-CF53-4681-837F-D9AAFEF26CA2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426D-9550-4FBF-9302-9AE20DC9F1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6037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A31C-DC86-4327-A527-6A1C93D5B6B9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06F7-0AA1-4532-A21A-051A3FDDA4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0448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3690-30C5-42DE-A36C-FB154A8DCC72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D1B4-3AAC-43F2-94D1-639ADF1968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95454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CDE7-0FA8-437B-B82A-158D94764DD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DF9D-8150-4A9B-8E75-BDA3E7FC28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1944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4C61-E54E-4CDE-AACF-AC819536AF38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FA3F-A5D6-49C3-AFBA-A38BDC87FA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3357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0C70-2442-4A88-8F8D-60C27A914D5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A1DB-C50B-4826-AC8C-A31D405FDF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67198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BEFB-B9D6-4496-B707-E9F5536294BB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51BA-9D69-484B-93C7-A07484EF26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8780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6B9C-F19A-4D8C-8921-006BC451E564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C6F7-AF52-4985-9C18-E4A1B4E82A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4701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5330E9-8986-4061-9BA5-AB11F61E984F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1949AB-52C4-4439-B985-391B974C9B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7772400" cy="1030288"/>
          </a:xfr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vi-VN" sz="3600" b="1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85800" y="2674938"/>
            <a:ext cx="7772400" cy="674687"/>
          </a:xfrm>
        </p:spPr>
        <p:txBody>
          <a:bodyPr lIns="34290" rIns="34290"/>
          <a:lstStyle/>
          <a:p>
            <a:pPr eaLnBrk="1" hangingPunct="1">
              <a:buFont typeface="Wingdings 3" pitchFamily="18" charset="2"/>
              <a:buNone/>
            </a:pPr>
            <a:endParaRPr lang="vi-VN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8575"/>
            <a:ext cx="913765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2"/>
          <p:cNvSpPr>
            <a:spLocks noTextEdit="1"/>
          </p:cNvSpPr>
          <p:nvPr/>
        </p:nvSpPr>
        <p:spPr>
          <a:xfrm>
            <a:off x="4197845" y="1478994"/>
            <a:ext cx="4961096" cy="108085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>
              <a:defRPr/>
            </a:pPr>
            <a:r>
              <a:rPr lang="en-US" sz="5400" b="1" noProof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LỊCH SỬ</a:t>
            </a:r>
          </a:p>
          <a:p>
            <a:pPr algn="ctr">
              <a:defRPr/>
            </a:pPr>
            <a:r>
              <a:rPr lang="en-US" b="1" noProof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LỚP 5</a:t>
            </a:r>
            <a:endParaRPr lang="en-US" b="1" noProof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-225167" y="25318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4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-76200" y="6429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1950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1227138"/>
            <a:ext cx="906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latin typeface="Times New Roman" pitchFamily="18" charset="0"/>
              </a:rPr>
              <a:t>- Đọc SGK: </a:t>
            </a:r>
            <a:r>
              <a:rPr lang="en-US" sz="2800" dirty="0">
                <a:latin typeface="Times New Roman" pitchFamily="18" charset="0"/>
              </a:rPr>
              <a:t>“</a:t>
            </a:r>
            <a:r>
              <a:rPr lang="vi-VN" sz="2800" dirty="0">
                <a:latin typeface="Times New Roman" pitchFamily="18" charset="0"/>
              </a:rPr>
              <a:t>Từ Sáng </a:t>
            </a:r>
            <a:r>
              <a:rPr lang="vi-VN" sz="2800" dirty="0" smtClean="0">
                <a:latin typeface="Times New Roman" pitchFamily="18" charset="0"/>
              </a:rPr>
              <a:t>16-</a:t>
            </a:r>
            <a:r>
              <a:rPr lang="en-US" sz="2800" dirty="0" smtClean="0">
                <a:latin typeface="Times New Roman" pitchFamily="18" charset="0"/>
              </a:rPr>
              <a:t>9</a:t>
            </a:r>
            <a:r>
              <a:rPr lang="vi-VN" sz="2800" dirty="0" smtClean="0">
                <a:latin typeface="Times New Roman" pitchFamily="18" charset="0"/>
              </a:rPr>
              <a:t>-1950 </a:t>
            </a:r>
            <a:r>
              <a:rPr lang="vi-VN" sz="2800" dirty="0">
                <a:latin typeface="Times New Roman" pitchFamily="18" charset="0"/>
              </a:rPr>
              <a:t>đến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</a:rPr>
              <a:t>”</a:t>
            </a:r>
            <a:r>
              <a:rPr lang="vi-VN" sz="2800" dirty="0">
                <a:latin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dirty="0">
                <a:latin typeface="Times New Roman" pitchFamily="18" charset="0"/>
              </a:rPr>
              <a:t> quan sát lược đồ Chiến dịch Biên giới thu- đông 1950.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6" t="6927" b="16884"/>
          <a:stretch>
            <a:fillRect/>
          </a:stretch>
        </p:blipFill>
        <p:spPr bwMode="auto">
          <a:xfrm>
            <a:off x="109538" y="2556498"/>
            <a:ext cx="3243262" cy="252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4572000" y="2068923"/>
            <a:ext cx="4191000" cy="2433631"/>
            <a:chOff x="6286236" y="4970222"/>
            <a:chExt cx="2743200" cy="137160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286236" y="4970222"/>
              <a:ext cx="2743200" cy="1371600"/>
            </a:xfrm>
            <a:prstGeom prst="cloudCallout">
              <a:avLst>
                <a:gd name="adj1" fmla="val -81416"/>
                <a:gd name="adj2" fmla="val 354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76736" y="5316273"/>
              <a:ext cx="2362200" cy="6244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b="1" dirty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anose="02020603050405020304"/>
                </a:rPr>
                <a:t> </a:t>
              </a:r>
              <a:r>
                <a:rPr lang="vi-VN" sz="3000" b="1" dirty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anose="02020603050405020304"/>
                </a:rPr>
                <a:t>Thảo luận nhóm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anose="02020603050405020304"/>
                </a:rPr>
                <a:t>3</a:t>
              </a:r>
              <a:r>
                <a:rPr lang="vi-VN" sz="3000" b="1" dirty="0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anose="02020603050405020304"/>
                </a:rPr>
                <a:t> phút</a:t>
              </a:r>
              <a:endParaRPr lang="vi-VN" sz="3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/>
              </a:endParaRPr>
            </a:p>
          </p:txBody>
        </p:sp>
      </p:grp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12700"/>
            <a:ext cx="9144000" cy="5143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1274" name="Picture 11" descr="sun1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sun1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9156784"/>
              </p:ext>
            </p:extLst>
          </p:nvPr>
        </p:nvGraphicFramePr>
        <p:xfrm>
          <a:off x="61913" y="1143861"/>
          <a:ext cx="8973620" cy="37825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14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59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+mj-lt"/>
                        </a:rPr>
                        <a:t>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+mj-lt"/>
                        </a:rPr>
                        <a:t>B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1. Sáng 16 - 9- 1950, quân ta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a. Quân ta thất bại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2. Sáng 18 - 9- 1950, quân ta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b. Quân ta nổ súng tấn công cụm cứ điểm Đông Khê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3. Mất Đông Khê,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c. Quân Pháp đóng trên đường số 4 phải rút chạy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4. Sau nhiều ngày đêm giao tranh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d. Quân ta chiếm cụm cứ điểm Đông Khê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e. Quân Pháp ở Cao Bằng bị cô lập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4" y="189754"/>
            <a:ext cx="82293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PHIẾU HỌC TẬP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?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Nối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cột A với cột B sao cho ph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hợp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90" y="112032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60000">
            <a:off x="2285444" y="2038360"/>
            <a:ext cx="1005840" cy="710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60" y="2724146"/>
            <a:ext cx="990574" cy="1295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56" y="3562324"/>
            <a:ext cx="838178" cy="1219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86060" y="3371830"/>
            <a:ext cx="914376" cy="952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09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uoc do chien dich Bien Gioi thu - dong nam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1600"/>
            <a:ext cx="8801100" cy="4584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Freeform 3"/>
          <p:cNvSpPr>
            <a:spLocks noChangeArrowheads="1"/>
          </p:cNvSpPr>
          <p:nvPr/>
        </p:nvSpPr>
        <p:spPr bwMode="auto">
          <a:xfrm>
            <a:off x="8763000" y="800100"/>
            <a:ext cx="152400" cy="571500"/>
          </a:xfrm>
          <a:custGeom>
            <a:avLst/>
            <a:gdLst>
              <a:gd name="T0" fmla="*/ 88232 w 152"/>
              <a:gd name="T1" fmla="*/ 0 h 491"/>
              <a:gd name="T2" fmla="*/ 152400 w 152"/>
              <a:gd name="T3" fmla="*/ 462089 h 491"/>
              <a:gd name="T4" fmla="*/ 62163 w 152"/>
              <a:gd name="T5" fmla="*/ 566844 h 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491">
                <a:moveTo>
                  <a:pt x="88" y="0"/>
                </a:moveTo>
                <a:cubicBezTo>
                  <a:pt x="133" y="135"/>
                  <a:pt x="0" y="345"/>
                  <a:pt x="152" y="397"/>
                </a:cubicBezTo>
                <a:cubicBezTo>
                  <a:pt x="136" y="491"/>
                  <a:pt x="151" y="487"/>
                  <a:pt x="62" y="48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4"/>
          <p:cNvSpPr>
            <a:spLocks noChangeArrowheads="1"/>
          </p:cNvSpPr>
          <p:nvPr/>
        </p:nvSpPr>
        <p:spPr bwMode="auto">
          <a:xfrm>
            <a:off x="6140450" y="100013"/>
            <a:ext cx="185738" cy="127000"/>
          </a:xfrm>
          <a:custGeom>
            <a:avLst/>
            <a:gdLst>
              <a:gd name="T0" fmla="*/ 179388 w 117"/>
              <a:gd name="T1" fmla="*/ 36909 h 107"/>
              <a:gd name="T2" fmla="*/ 15875 w 117"/>
              <a:gd name="T3" fmla="*/ 36909 h 107"/>
              <a:gd name="T4" fmla="*/ 36513 w 117"/>
              <a:gd name="T5" fmla="*/ 113109 h 107"/>
              <a:gd name="T6" fmla="*/ 179388 w 117"/>
              <a:gd name="T7" fmla="*/ 36909 h 1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7" h="107">
                <a:moveTo>
                  <a:pt x="113" y="31"/>
                </a:moveTo>
                <a:cubicBezTo>
                  <a:pt x="97" y="27"/>
                  <a:pt x="26" y="0"/>
                  <a:pt x="10" y="31"/>
                </a:cubicBezTo>
                <a:cubicBezTo>
                  <a:pt x="0" y="50"/>
                  <a:pt x="19" y="74"/>
                  <a:pt x="23" y="95"/>
                </a:cubicBezTo>
                <a:cubicBezTo>
                  <a:pt x="117" y="79"/>
                  <a:pt x="94" y="107"/>
                  <a:pt x="113" y="3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5"/>
          <p:cNvSpPr>
            <a:spLocks noChangeArrowheads="1"/>
          </p:cNvSpPr>
          <p:nvPr/>
        </p:nvSpPr>
        <p:spPr bwMode="auto">
          <a:xfrm>
            <a:off x="3213100" y="973138"/>
            <a:ext cx="831850" cy="877887"/>
          </a:xfrm>
          <a:custGeom>
            <a:avLst/>
            <a:gdLst>
              <a:gd name="T0" fmla="*/ 830263 w 524"/>
              <a:gd name="T1" fmla="*/ 2381 h 737"/>
              <a:gd name="T2" fmla="*/ 566738 w 524"/>
              <a:gd name="T3" fmla="*/ 17859 h 737"/>
              <a:gd name="T4" fmla="*/ 546100 w 524"/>
              <a:gd name="T5" fmla="*/ 63103 h 737"/>
              <a:gd name="T6" fmla="*/ 363538 w 524"/>
              <a:gd name="T7" fmla="*/ 170259 h 737"/>
              <a:gd name="T8" fmla="*/ 180975 w 524"/>
              <a:gd name="T9" fmla="*/ 353615 h 737"/>
              <a:gd name="T10" fmla="*/ 160338 w 524"/>
              <a:gd name="T11" fmla="*/ 398859 h 737"/>
              <a:gd name="T12" fmla="*/ 119063 w 524"/>
              <a:gd name="T13" fmla="*/ 444103 h 737"/>
              <a:gd name="T14" fmla="*/ 58738 w 524"/>
              <a:gd name="T15" fmla="*/ 582215 h 737"/>
              <a:gd name="T16" fmla="*/ 38100 w 524"/>
              <a:gd name="T17" fmla="*/ 627459 h 737"/>
              <a:gd name="T18" fmla="*/ 58738 w 524"/>
              <a:gd name="T19" fmla="*/ 840581 h 737"/>
              <a:gd name="T20" fmla="*/ 241300 w 524"/>
              <a:gd name="T21" fmla="*/ 825103 h 737"/>
              <a:gd name="T22" fmla="*/ 322263 w 524"/>
              <a:gd name="T23" fmla="*/ 734615 h 737"/>
              <a:gd name="T24" fmla="*/ 363538 w 524"/>
              <a:gd name="T25" fmla="*/ 611981 h 737"/>
              <a:gd name="T26" fmla="*/ 384175 w 524"/>
              <a:gd name="T27" fmla="*/ 566737 h 737"/>
              <a:gd name="T28" fmla="*/ 423863 w 524"/>
              <a:gd name="T29" fmla="*/ 444103 h 737"/>
              <a:gd name="T30" fmla="*/ 546100 w 524"/>
              <a:gd name="T31" fmla="*/ 383381 h 737"/>
              <a:gd name="T32" fmla="*/ 606425 w 524"/>
              <a:gd name="T33" fmla="*/ 353615 h 737"/>
              <a:gd name="T34" fmla="*/ 708025 w 524"/>
              <a:gd name="T35" fmla="*/ 277415 h 737"/>
              <a:gd name="T36" fmla="*/ 749300 w 524"/>
              <a:gd name="T37" fmla="*/ 230981 h 737"/>
              <a:gd name="T38" fmla="*/ 809625 w 524"/>
              <a:gd name="T39" fmla="*/ 201215 h 737"/>
              <a:gd name="T40" fmla="*/ 830263 w 524"/>
              <a:gd name="T41" fmla="*/ 2381 h 7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24" h="737">
                <a:moveTo>
                  <a:pt x="523" y="2"/>
                </a:moveTo>
                <a:cubicBezTo>
                  <a:pt x="468" y="6"/>
                  <a:pt x="410" y="0"/>
                  <a:pt x="357" y="15"/>
                </a:cubicBezTo>
                <a:cubicBezTo>
                  <a:pt x="344" y="19"/>
                  <a:pt x="353" y="44"/>
                  <a:pt x="344" y="53"/>
                </a:cubicBezTo>
                <a:cubicBezTo>
                  <a:pt x="197" y="200"/>
                  <a:pt x="321" y="34"/>
                  <a:pt x="229" y="143"/>
                </a:cubicBezTo>
                <a:cubicBezTo>
                  <a:pt x="187" y="192"/>
                  <a:pt x="150" y="243"/>
                  <a:pt x="114" y="297"/>
                </a:cubicBezTo>
                <a:cubicBezTo>
                  <a:pt x="107" y="308"/>
                  <a:pt x="107" y="323"/>
                  <a:pt x="101" y="335"/>
                </a:cubicBezTo>
                <a:cubicBezTo>
                  <a:pt x="94" y="349"/>
                  <a:pt x="84" y="360"/>
                  <a:pt x="75" y="373"/>
                </a:cubicBezTo>
                <a:cubicBezTo>
                  <a:pt x="60" y="421"/>
                  <a:pt x="52" y="446"/>
                  <a:pt x="37" y="489"/>
                </a:cubicBezTo>
                <a:cubicBezTo>
                  <a:pt x="33" y="502"/>
                  <a:pt x="24" y="527"/>
                  <a:pt x="24" y="527"/>
                </a:cubicBezTo>
                <a:cubicBezTo>
                  <a:pt x="28" y="587"/>
                  <a:pt x="0" y="659"/>
                  <a:pt x="37" y="706"/>
                </a:cubicBezTo>
                <a:cubicBezTo>
                  <a:pt x="61" y="737"/>
                  <a:pt x="118" y="711"/>
                  <a:pt x="152" y="693"/>
                </a:cubicBezTo>
                <a:cubicBezTo>
                  <a:pt x="179" y="679"/>
                  <a:pt x="203" y="617"/>
                  <a:pt x="203" y="617"/>
                </a:cubicBezTo>
                <a:cubicBezTo>
                  <a:pt x="212" y="583"/>
                  <a:pt x="218" y="548"/>
                  <a:pt x="229" y="514"/>
                </a:cubicBezTo>
                <a:cubicBezTo>
                  <a:pt x="233" y="501"/>
                  <a:pt x="239" y="489"/>
                  <a:pt x="242" y="476"/>
                </a:cubicBezTo>
                <a:cubicBezTo>
                  <a:pt x="251" y="442"/>
                  <a:pt x="238" y="393"/>
                  <a:pt x="267" y="373"/>
                </a:cubicBezTo>
                <a:cubicBezTo>
                  <a:pt x="293" y="356"/>
                  <a:pt x="318" y="339"/>
                  <a:pt x="344" y="322"/>
                </a:cubicBezTo>
                <a:cubicBezTo>
                  <a:pt x="357" y="314"/>
                  <a:pt x="382" y="297"/>
                  <a:pt x="382" y="297"/>
                </a:cubicBezTo>
                <a:cubicBezTo>
                  <a:pt x="452" y="191"/>
                  <a:pt x="360" y="319"/>
                  <a:pt x="446" y="233"/>
                </a:cubicBezTo>
                <a:cubicBezTo>
                  <a:pt x="457" y="222"/>
                  <a:pt x="461" y="205"/>
                  <a:pt x="472" y="194"/>
                </a:cubicBezTo>
                <a:cubicBezTo>
                  <a:pt x="483" y="183"/>
                  <a:pt x="506" y="184"/>
                  <a:pt x="510" y="169"/>
                </a:cubicBezTo>
                <a:cubicBezTo>
                  <a:pt x="524" y="115"/>
                  <a:pt x="519" y="58"/>
                  <a:pt x="523" y="2"/>
                </a:cubicBezTo>
                <a:close/>
              </a:path>
            </a:pathLst>
          </a:custGeom>
          <a:solidFill>
            <a:srgbClr val="FBFBC5"/>
          </a:solidFill>
          <a:ln w="9525">
            <a:solidFill>
              <a:srgbClr val="FBFB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6"/>
          <p:cNvSpPr>
            <a:spLocks noChangeArrowheads="1"/>
          </p:cNvSpPr>
          <p:nvPr/>
        </p:nvSpPr>
        <p:spPr bwMode="auto">
          <a:xfrm>
            <a:off x="3886200" y="114300"/>
            <a:ext cx="612775" cy="876300"/>
          </a:xfrm>
          <a:custGeom>
            <a:avLst/>
            <a:gdLst>
              <a:gd name="T0" fmla="*/ 387350 w 386"/>
              <a:gd name="T1" fmla="*/ 0 h 736"/>
              <a:gd name="T2" fmla="*/ 204788 w 386"/>
              <a:gd name="T3" fmla="*/ 183356 h 736"/>
              <a:gd name="T4" fmla="*/ 163513 w 386"/>
              <a:gd name="T5" fmla="*/ 275034 h 736"/>
              <a:gd name="T6" fmla="*/ 285750 w 386"/>
              <a:gd name="T7" fmla="*/ 762000 h 736"/>
              <a:gd name="T8" fmla="*/ 428625 w 386"/>
              <a:gd name="T9" fmla="*/ 533400 h 736"/>
              <a:gd name="T10" fmla="*/ 530225 w 386"/>
              <a:gd name="T11" fmla="*/ 442913 h 736"/>
              <a:gd name="T12" fmla="*/ 366713 w 386"/>
              <a:gd name="T13" fmla="*/ 0 h 736"/>
              <a:gd name="T14" fmla="*/ 285750 w 386"/>
              <a:gd name="T15" fmla="*/ 15478 h 736"/>
              <a:gd name="T16" fmla="*/ 163513 w 386"/>
              <a:gd name="T17" fmla="*/ 228600 h 7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6" h="736">
                <a:moveTo>
                  <a:pt x="244" y="0"/>
                </a:moveTo>
                <a:cubicBezTo>
                  <a:pt x="208" y="54"/>
                  <a:pt x="166" y="98"/>
                  <a:pt x="129" y="154"/>
                </a:cubicBezTo>
                <a:cubicBezTo>
                  <a:pt x="114" y="177"/>
                  <a:pt x="103" y="231"/>
                  <a:pt x="103" y="231"/>
                </a:cubicBezTo>
                <a:cubicBezTo>
                  <a:pt x="122" y="736"/>
                  <a:pt x="0" y="520"/>
                  <a:pt x="180" y="640"/>
                </a:cubicBezTo>
                <a:cubicBezTo>
                  <a:pt x="263" y="612"/>
                  <a:pt x="249" y="535"/>
                  <a:pt x="270" y="448"/>
                </a:cubicBezTo>
                <a:cubicBezTo>
                  <a:pt x="276" y="423"/>
                  <a:pt x="319" y="387"/>
                  <a:pt x="334" y="372"/>
                </a:cubicBezTo>
                <a:cubicBezTo>
                  <a:pt x="380" y="221"/>
                  <a:pt x="386" y="52"/>
                  <a:pt x="231" y="0"/>
                </a:cubicBezTo>
                <a:cubicBezTo>
                  <a:pt x="214" y="4"/>
                  <a:pt x="193" y="1"/>
                  <a:pt x="180" y="13"/>
                </a:cubicBezTo>
                <a:cubicBezTo>
                  <a:pt x="135" y="53"/>
                  <a:pt x="103" y="133"/>
                  <a:pt x="103" y="192"/>
                </a:cubicBezTo>
              </a:path>
            </a:pathLst>
          </a:custGeom>
          <a:solidFill>
            <a:srgbClr val="FBFBC5"/>
          </a:solidFill>
          <a:ln w="9525">
            <a:solidFill>
              <a:srgbClr val="FBFB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4214813" y="898525"/>
            <a:ext cx="234950" cy="566738"/>
          </a:xfrm>
          <a:custGeom>
            <a:avLst/>
            <a:gdLst>
              <a:gd name="T0" fmla="*/ 31750 w 148"/>
              <a:gd name="T1" fmla="*/ 0 h 475"/>
              <a:gd name="T2" fmla="*/ 73025 w 148"/>
              <a:gd name="T3" fmla="*/ 259556 h 475"/>
              <a:gd name="T4" fmla="*/ 93663 w 148"/>
              <a:gd name="T5" fmla="*/ 457200 h 475"/>
              <a:gd name="T6" fmla="*/ 234950 w 148"/>
              <a:gd name="T7" fmla="*/ 396478 h 475"/>
              <a:gd name="T8" fmla="*/ 214313 w 148"/>
              <a:gd name="T9" fmla="*/ 304800 h 475"/>
              <a:gd name="T10" fmla="*/ 174625 w 148"/>
              <a:gd name="T11" fmla="*/ 213122 h 475"/>
              <a:gd name="T12" fmla="*/ 31750 w 148"/>
              <a:gd name="T13" fmla="*/ 0 h 4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8" h="475">
                <a:moveTo>
                  <a:pt x="20" y="0"/>
                </a:moveTo>
                <a:cubicBezTo>
                  <a:pt x="0" y="77"/>
                  <a:pt x="1" y="150"/>
                  <a:pt x="46" y="218"/>
                </a:cubicBezTo>
                <a:cubicBezTo>
                  <a:pt x="50" y="273"/>
                  <a:pt x="31" y="336"/>
                  <a:pt x="59" y="384"/>
                </a:cubicBezTo>
                <a:cubicBezTo>
                  <a:pt x="112" y="475"/>
                  <a:pt x="146" y="340"/>
                  <a:pt x="148" y="333"/>
                </a:cubicBezTo>
                <a:cubicBezTo>
                  <a:pt x="144" y="307"/>
                  <a:pt x="141" y="281"/>
                  <a:pt x="135" y="256"/>
                </a:cubicBezTo>
                <a:cubicBezTo>
                  <a:pt x="129" y="230"/>
                  <a:pt x="115" y="206"/>
                  <a:pt x="110" y="179"/>
                </a:cubicBezTo>
                <a:cubicBezTo>
                  <a:pt x="96" y="97"/>
                  <a:pt x="91" y="47"/>
                  <a:pt x="20" y="0"/>
                </a:cubicBezTo>
                <a:close/>
              </a:path>
            </a:pathLst>
          </a:custGeom>
          <a:solidFill>
            <a:srgbClr val="FBFBC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8"/>
          <p:cNvSpPr>
            <a:spLocks noChangeArrowheads="1"/>
          </p:cNvSpPr>
          <p:nvPr/>
        </p:nvSpPr>
        <p:spPr bwMode="auto">
          <a:xfrm>
            <a:off x="3413125" y="450850"/>
            <a:ext cx="630238" cy="546100"/>
          </a:xfrm>
          <a:custGeom>
            <a:avLst/>
            <a:gdLst>
              <a:gd name="T0" fmla="*/ 163513 w 397"/>
              <a:gd name="T1" fmla="*/ 98822 h 459"/>
              <a:gd name="T2" fmla="*/ 101600 w 397"/>
              <a:gd name="T3" fmla="*/ 7144 h 459"/>
              <a:gd name="T4" fmla="*/ 0 w 397"/>
              <a:gd name="T5" fmla="*/ 22622 h 459"/>
              <a:gd name="T6" fmla="*/ 20638 w 397"/>
              <a:gd name="T7" fmla="*/ 190500 h 459"/>
              <a:gd name="T8" fmla="*/ 82550 w 397"/>
              <a:gd name="T9" fmla="*/ 235744 h 459"/>
              <a:gd name="T10" fmla="*/ 122238 w 397"/>
              <a:gd name="T11" fmla="*/ 327422 h 459"/>
              <a:gd name="T12" fmla="*/ 447675 w 397"/>
              <a:gd name="T13" fmla="*/ 448866 h 459"/>
              <a:gd name="T14" fmla="*/ 630238 w 397"/>
              <a:gd name="T15" fmla="*/ 525066 h 459"/>
              <a:gd name="T16" fmla="*/ 609600 w 397"/>
              <a:gd name="T17" fmla="*/ 464344 h 459"/>
              <a:gd name="T18" fmla="*/ 427038 w 397"/>
              <a:gd name="T19" fmla="*/ 419100 h 459"/>
              <a:gd name="T20" fmla="*/ 285750 w 397"/>
              <a:gd name="T21" fmla="*/ 235744 h 459"/>
              <a:gd name="T22" fmla="*/ 244475 w 397"/>
              <a:gd name="T23" fmla="*/ 144066 h 459"/>
              <a:gd name="T24" fmla="*/ 142875 w 397"/>
              <a:gd name="T25" fmla="*/ 67866 h 459"/>
              <a:gd name="T26" fmla="*/ 163513 w 397"/>
              <a:gd name="T27" fmla="*/ 98822 h 4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7" h="459">
                <a:moveTo>
                  <a:pt x="103" y="83"/>
                </a:moveTo>
                <a:cubicBezTo>
                  <a:pt x="98" y="69"/>
                  <a:pt x="83" y="11"/>
                  <a:pt x="64" y="6"/>
                </a:cubicBezTo>
                <a:cubicBezTo>
                  <a:pt x="43" y="0"/>
                  <a:pt x="21" y="15"/>
                  <a:pt x="0" y="19"/>
                </a:cubicBezTo>
                <a:cubicBezTo>
                  <a:pt x="4" y="66"/>
                  <a:pt x="0" y="115"/>
                  <a:pt x="13" y="160"/>
                </a:cubicBezTo>
                <a:cubicBezTo>
                  <a:pt x="18" y="177"/>
                  <a:pt x="43" y="182"/>
                  <a:pt x="52" y="198"/>
                </a:cubicBezTo>
                <a:cubicBezTo>
                  <a:pt x="65" y="222"/>
                  <a:pt x="58" y="256"/>
                  <a:pt x="77" y="275"/>
                </a:cubicBezTo>
                <a:cubicBezTo>
                  <a:pt x="126" y="323"/>
                  <a:pt x="214" y="360"/>
                  <a:pt x="282" y="377"/>
                </a:cubicBezTo>
                <a:cubicBezTo>
                  <a:pt x="309" y="459"/>
                  <a:pt x="313" y="458"/>
                  <a:pt x="397" y="441"/>
                </a:cubicBezTo>
                <a:cubicBezTo>
                  <a:pt x="393" y="424"/>
                  <a:pt x="397" y="401"/>
                  <a:pt x="384" y="390"/>
                </a:cubicBezTo>
                <a:cubicBezTo>
                  <a:pt x="379" y="385"/>
                  <a:pt x="291" y="359"/>
                  <a:pt x="269" y="352"/>
                </a:cubicBezTo>
                <a:cubicBezTo>
                  <a:pt x="250" y="294"/>
                  <a:pt x="213" y="248"/>
                  <a:pt x="180" y="198"/>
                </a:cubicBezTo>
                <a:cubicBezTo>
                  <a:pt x="165" y="175"/>
                  <a:pt x="169" y="143"/>
                  <a:pt x="154" y="121"/>
                </a:cubicBezTo>
                <a:cubicBezTo>
                  <a:pt x="143" y="105"/>
                  <a:pt x="117" y="57"/>
                  <a:pt x="90" y="57"/>
                </a:cubicBezTo>
                <a:cubicBezTo>
                  <a:pt x="80" y="57"/>
                  <a:pt x="99" y="74"/>
                  <a:pt x="103" y="83"/>
                </a:cubicBezTo>
                <a:close/>
              </a:path>
            </a:pathLst>
          </a:custGeom>
          <a:solidFill>
            <a:srgbClr val="FBFBC5"/>
          </a:solidFill>
          <a:ln w="9525">
            <a:solidFill>
              <a:srgbClr val="FBFB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9"/>
          <p:cNvSpPr>
            <a:spLocks noChangeArrowheads="1"/>
          </p:cNvSpPr>
          <p:nvPr/>
        </p:nvSpPr>
        <p:spPr bwMode="auto">
          <a:xfrm>
            <a:off x="3943350" y="1022350"/>
            <a:ext cx="912813" cy="1016000"/>
          </a:xfrm>
          <a:custGeom>
            <a:avLst/>
            <a:gdLst>
              <a:gd name="T0" fmla="*/ 201613 w 575"/>
              <a:gd name="T1" fmla="*/ 0 h 854"/>
              <a:gd name="T2" fmla="*/ 201613 w 575"/>
              <a:gd name="T3" fmla="*/ 381000 h 854"/>
              <a:gd name="T4" fmla="*/ 263525 w 575"/>
              <a:gd name="T5" fmla="*/ 395288 h 854"/>
              <a:gd name="T6" fmla="*/ 323850 w 575"/>
              <a:gd name="T7" fmla="*/ 426244 h 854"/>
              <a:gd name="T8" fmla="*/ 425450 w 575"/>
              <a:gd name="T9" fmla="*/ 441722 h 854"/>
              <a:gd name="T10" fmla="*/ 446088 w 575"/>
              <a:gd name="T11" fmla="*/ 486966 h 854"/>
              <a:gd name="T12" fmla="*/ 568325 w 575"/>
              <a:gd name="T13" fmla="*/ 623888 h 854"/>
              <a:gd name="T14" fmla="*/ 547688 w 575"/>
              <a:gd name="T15" fmla="*/ 670322 h 854"/>
              <a:gd name="T16" fmla="*/ 628650 w 575"/>
              <a:gd name="T17" fmla="*/ 762000 h 854"/>
              <a:gd name="T18" fmla="*/ 649288 w 575"/>
              <a:gd name="T19" fmla="*/ 807244 h 854"/>
              <a:gd name="T20" fmla="*/ 771525 w 575"/>
              <a:gd name="T21" fmla="*/ 883444 h 854"/>
              <a:gd name="T22" fmla="*/ 811213 w 575"/>
              <a:gd name="T23" fmla="*/ 928688 h 854"/>
              <a:gd name="T24" fmla="*/ 873125 w 575"/>
              <a:gd name="T25" fmla="*/ 959644 h 854"/>
              <a:gd name="T26" fmla="*/ 892175 w 575"/>
              <a:gd name="T27" fmla="*/ 1004888 h 854"/>
              <a:gd name="T28" fmla="*/ 750888 w 575"/>
              <a:gd name="T29" fmla="*/ 990600 h 854"/>
              <a:gd name="T30" fmla="*/ 709613 w 575"/>
              <a:gd name="T31" fmla="*/ 852488 h 854"/>
              <a:gd name="T32" fmla="*/ 649288 w 575"/>
              <a:gd name="T33" fmla="*/ 867966 h 854"/>
              <a:gd name="T34" fmla="*/ 587375 w 575"/>
              <a:gd name="T35" fmla="*/ 822722 h 854"/>
              <a:gd name="T36" fmla="*/ 282575 w 575"/>
              <a:gd name="T37" fmla="*/ 517922 h 854"/>
              <a:gd name="T38" fmla="*/ 242888 w 575"/>
              <a:gd name="T39" fmla="*/ 471488 h 854"/>
              <a:gd name="T40" fmla="*/ 180975 w 575"/>
              <a:gd name="T41" fmla="*/ 441722 h 854"/>
              <a:gd name="T42" fmla="*/ 79375 w 575"/>
              <a:gd name="T43" fmla="*/ 304800 h 854"/>
              <a:gd name="T44" fmla="*/ 201613 w 575"/>
              <a:gd name="T45" fmla="*/ 0 h 8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75" h="854">
                <a:moveTo>
                  <a:pt x="127" y="0"/>
                </a:moveTo>
                <a:cubicBezTo>
                  <a:pt x="116" y="109"/>
                  <a:pt x="99" y="209"/>
                  <a:pt x="127" y="320"/>
                </a:cubicBezTo>
                <a:cubicBezTo>
                  <a:pt x="130" y="333"/>
                  <a:pt x="153" y="328"/>
                  <a:pt x="166" y="332"/>
                </a:cubicBezTo>
                <a:cubicBezTo>
                  <a:pt x="179" y="341"/>
                  <a:pt x="190" y="353"/>
                  <a:pt x="204" y="358"/>
                </a:cubicBezTo>
                <a:cubicBezTo>
                  <a:pt x="224" y="366"/>
                  <a:pt x="250" y="359"/>
                  <a:pt x="268" y="371"/>
                </a:cubicBezTo>
                <a:cubicBezTo>
                  <a:pt x="279" y="378"/>
                  <a:pt x="277" y="396"/>
                  <a:pt x="281" y="409"/>
                </a:cubicBezTo>
                <a:cubicBezTo>
                  <a:pt x="282" y="413"/>
                  <a:pt x="346" y="505"/>
                  <a:pt x="358" y="524"/>
                </a:cubicBezTo>
                <a:cubicBezTo>
                  <a:pt x="368" y="539"/>
                  <a:pt x="334" y="548"/>
                  <a:pt x="345" y="563"/>
                </a:cubicBezTo>
                <a:cubicBezTo>
                  <a:pt x="364" y="587"/>
                  <a:pt x="379" y="614"/>
                  <a:pt x="396" y="640"/>
                </a:cubicBezTo>
                <a:cubicBezTo>
                  <a:pt x="403" y="651"/>
                  <a:pt x="402" y="667"/>
                  <a:pt x="409" y="678"/>
                </a:cubicBezTo>
                <a:cubicBezTo>
                  <a:pt x="429" y="708"/>
                  <a:pt x="458" y="723"/>
                  <a:pt x="486" y="742"/>
                </a:cubicBezTo>
                <a:cubicBezTo>
                  <a:pt x="494" y="755"/>
                  <a:pt x="500" y="769"/>
                  <a:pt x="511" y="780"/>
                </a:cubicBezTo>
                <a:cubicBezTo>
                  <a:pt x="522" y="791"/>
                  <a:pt x="540" y="794"/>
                  <a:pt x="550" y="806"/>
                </a:cubicBezTo>
                <a:cubicBezTo>
                  <a:pt x="558" y="816"/>
                  <a:pt x="575" y="840"/>
                  <a:pt x="562" y="844"/>
                </a:cubicBezTo>
                <a:cubicBezTo>
                  <a:pt x="534" y="854"/>
                  <a:pt x="503" y="836"/>
                  <a:pt x="473" y="832"/>
                </a:cubicBezTo>
                <a:cubicBezTo>
                  <a:pt x="464" y="806"/>
                  <a:pt x="456" y="742"/>
                  <a:pt x="447" y="716"/>
                </a:cubicBezTo>
                <a:cubicBezTo>
                  <a:pt x="442" y="701"/>
                  <a:pt x="421" y="739"/>
                  <a:pt x="409" y="729"/>
                </a:cubicBezTo>
                <a:cubicBezTo>
                  <a:pt x="395" y="717"/>
                  <a:pt x="381" y="705"/>
                  <a:pt x="370" y="691"/>
                </a:cubicBezTo>
                <a:cubicBezTo>
                  <a:pt x="306" y="609"/>
                  <a:pt x="267" y="492"/>
                  <a:pt x="178" y="435"/>
                </a:cubicBezTo>
                <a:cubicBezTo>
                  <a:pt x="170" y="422"/>
                  <a:pt x="164" y="407"/>
                  <a:pt x="153" y="396"/>
                </a:cubicBezTo>
                <a:cubicBezTo>
                  <a:pt x="142" y="385"/>
                  <a:pt x="124" y="383"/>
                  <a:pt x="114" y="371"/>
                </a:cubicBezTo>
                <a:cubicBezTo>
                  <a:pt x="68" y="319"/>
                  <a:pt x="68" y="308"/>
                  <a:pt x="50" y="256"/>
                </a:cubicBezTo>
                <a:cubicBezTo>
                  <a:pt x="55" y="167"/>
                  <a:pt x="0" y="0"/>
                  <a:pt x="127" y="0"/>
                </a:cubicBezTo>
                <a:close/>
              </a:path>
            </a:pathLst>
          </a:custGeom>
          <a:solidFill>
            <a:srgbClr val="FBFBC5"/>
          </a:solidFill>
          <a:ln w="9525">
            <a:solidFill>
              <a:srgbClr val="FBFB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10"/>
          <p:cNvSpPr>
            <a:spLocks noChangeArrowheads="1"/>
          </p:cNvSpPr>
          <p:nvPr/>
        </p:nvSpPr>
        <p:spPr bwMode="auto">
          <a:xfrm>
            <a:off x="4594225" y="1857375"/>
            <a:ext cx="120650" cy="107950"/>
          </a:xfrm>
          <a:custGeom>
            <a:avLst/>
            <a:gdLst>
              <a:gd name="T0" fmla="*/ 120650 w 76"/>
              <a:gd name="T1" fmla="*/ 92869 h 91"/>
              <a:gd name="T2" fmla="*/ 79375 w 76"/>
              <a:gd name="T3" fmla="*/ 47625 h 91"/>
              <a:gd name="T4" fmla="*/ 19050 w 76"/>
              <a:gd name="T5" fmla="*/ 16669 h 91"/>
              <a:gd name="T6" fmla="*/ 38100 w 76"/>
              <a:gd name="T7" fmla="*/ 108347 h 91"/>
              <a:gd name="T8" fmla="*/ 120650 w 76"/>
              <a:gd name="T9" fmla="*/ 92869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" h="91">
                <a:moveTo>
                  <a:pt x="76" y="78"/>
                </a:moveTo>
                <a:cubicBezTo>
                  <a:pt x="67" y="65"/>
                  <a:pt x="61" y="51"/>
                  <a:pt x="50" y="40"/>
                </a:cubicBezTo>
                <a:cubicBezTo>
                  <a:pt x="39" y="29"/>
                  <a:pt x="19" y="0"/>
                  <a:pt x="12" y="14"/>
                </a:cubicBezTo>
                <a:cubicBezTo>
                  <a:pt x="0" y="37"/>
                  <a:pt x="20" y="65"/>
                  <a:pt x="24" y="91"/>
                </a:cubicBezTo>
                <a:cubicBezTo>
                  <a:pt x="41" y="87"/>
                  <a:pt x="76" y="78"/>
                  <a:pt x="76" y="78"/>
                </a:cubicBezTo>
                <a:close/>
              </a:path>
            </a:pathLst>
          </a:custGeom>
          <a:solidFill>
            <a:srgbClr val="FBFBC5"/>
          </a:solidFill>
          <a:ln w="9525">
            <a:solidFill>
              <a:srgbClr val="FBFB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8200" y="4754563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Hình 2. </a:t>
            </a:r>
            <a:r>
              <a:rPr lang="en-US" sz="2800" b="1" dirty="0" err="1">
                <a:latin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 1950</a:t>
            </a:r>
          </a:p>
        </p:txBody>
      </p:sp>
      <p:sp>
        <p:nvSpPr>
          <p:cNvPr id="17420" name="Freeform 12"/>
          <p:cNvSpPr>
            <a:spLocks noChangeArrowheads="1"/>
          </p:cNvSpPr>
          <p:nvPr/>
        </p:nvSpPr>
        <p:spPr bwMode="auto">
          <a:xfrm>
            <a:off x="7091363" y="411163"/>
            <a:ext cx="61912" cy="15875"/>
          </a:xfrm>
          <a:custGeom>
            <a:avLst/>
            <a:gdLst>
              <a:gd name="T0" fmla="*/ 61912 w 39"/>
              <a:gd name="T1" fmla="*/ 0 h 12"/>
              <a:gd name="T2" fmla="*/ 0 w 39"/>
              <a:gd name="T3" fmla="*/ 14288 h 12"/>
              <a:gd name="T4" fmla="*/ 61912 w 39"/>
              <a:gd name="T5" fmla="*/ 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" h="12">
                <a:moveTo>
                  <a:pt x="39" y="0"/>
                </a:moveTo>
                <a:cubicBezTo>
                  <a:pt x="26" y="4"/>
                  <a:pt x="0" y="12"/>
                  <a:pt x="0" y="12"/>
                </a:cubicBezTo>
                <a:cubicBezTo>
                  <a:pt x="0" y="12"/>
                  <a:pt x="26" y="4"/>
                  <a:pt x="3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97" name="Freeform 13"/>
          <p:cNvSpPr>
            <a:spLocks noChangeArrowheads="1"/>
          </p:cNvSpPr>
          <p:nvPr/>
        </p:nvSpPr>
        <p:spPr bwMode="auto">
          <a:xfrm>
            <a:off x="3505200" y="971550"/>
            <a:ext cx="723900" cy="457200"/>
          </a:xfrm>
          <a:custGeom>
            <a:avLst/>
            <a:gdLst>
              <a:gd name="T0" fmla="*/ 2234 w 648"/>
              <a:gd name="T1" fmla="*/ 455596 h 570"/>
              <a:gd name="T2" fmla="*/ 212255 w 648"/>
              <a:gd name="T3" fmla="*/ 425918 h 570"/>
              <a:gd name="T4" fmla="*/ 138524 w 648"/>
              <a:gd name="T5" fmla="*/ 431533 h 570"/>
              <a:gd name="T6" fmla="*/ 64794 w 648"/>
              <a:gd name="T7" fmla="*/ 442762 h 570"/>
              <a:gd name="T8" fmla="*/ 205552 w 648"/>
              <a:gd name="T9" fmla="*/ 425918 h 570"/>
              <a:gd name="T10" fmla="*/ 202200 w 648"/>
              <a:gd name="T11" fmla="*/ 423512 h 570"/>
              <a:gd name="T12" fmla="*/ 204435 w 648"/>
              <a:gd name="T13" fmla="*/ 423512 h 570"/>
              <a:gd name="T14" fmla="*/ 212255 w 648"/>
              <a:gd name="T15" fmla="*/ 425918 h 570"/>
              <a:gd name="T16" fmla="*/ 225660 w 648"/>
              <a:gd name="T17" fmla="*/ 393032 h 570"/>
              <a:gd name="T18" fmla="*/ 234597 w 648"/>
              <a:gd name="T19" fmla="*/ 376187 h 570"/>
              <a:gd name="T20" fmla="*/ 242417 w 648"/>
              <a:gd name="T21" fmla="*/ 364156 h 570"/>
              <a:gd name="T22" fmla="*/ 312796 w 648"/>
              <a:gd name="T23" fmla="*/ 275122 h 570"/>
              <a:gd name="T24" fmla="*/ 336256 w 648"/>
              <a:gd name="T25" fmla="*/ 248653 h 570"/>
              <a:gd name="T26" fmla="*/ 443500 w 648"/>
              <a:gd name="T27" fmla="*/ 158817 h 570"/>
              <a:gd name="T28" fmla="*/ 358599 w 648"/>
              <a:gd name="T29" fmla="*/ 229402 h 570"/>
              <a:gd name="T30" fmla="*/ 393230 w 648"/>
              <a:gd name="T31" fmla="*/ 198120 h 570"/>
              <a:gd name="T32" fmla="*/ 445735 w 648"/>
              <a:gd name="T33" fmla="*/ 159619 h 570"/>
              <a:gd name="T34" fmla="*/ 453555 w 648"/>
              <a:gd name="T35" fmla="*/ 149192 h 570"/>
              <a:gd name="T36" fmla="*/ 428978 w 648"/>
              <a:gd name="T37" fmla="*/ 170848 h 570"/>
              <a:gd name="T38" fmla="*/ 436798 w 648"/>
              <a:gd name="T39" fmla="*/ 166036 h 570"/>
              <a:gd name="T40" fmla="*/ 463609 w 648"/>
              <a:gd name="T41" fmla="*/ 145181 h 570"/>
              <a:gd name="T42" fmla="*/ 509411 w 648"/>
              <a:gd name="T43" fmla="*/ 111493 h 570"/>
              <a:gd name="T44" fmla="*/ 557448 w 648"/>
              <a:gd name="T45" fmla="*/ 85023 h 570"/>
              <a:gd name="T46" fmla="*/ 574205 w 648"/>
              <a:gd name="T47" fmla="*/ 77804 h 570"/>
              <a:gd name="T48" fmla="*/ 584259 w 648"/>
              <a:gd name="T49" fmla="*/ 91440 h 570"/>
              <a:gd name="T50" fmla="*/ 587610 w 648"/>
              <a:gd name="T51" fmla="*/ 96253 h 570"/>
              <a:gd name="T52" fmla="*/ 604367 w 648"/>
              <a:gd name="T53" fmla="*/ 113899 h 570"/>
              <a:gd name="T54" fmla="*/ 621124 w 648"/>
              <a:gd name="T55" fmla="*/ 101065 h 570"/>
              <a:gd name="T56" fmla="*/ 631178 w 648"/>
              <a:gd name="T57" fmla="*/ 89034 h 570"/>
              <a:gd name="T58" fmla="*/ 626710 w 648"/>
              <a:gd name="T59" fmla="*/ 97055 h 570"/>
              <a:gd name="T60" fmla="*/ 614421 w 648"/>
              <a:gd name="T61" fmla="*/ 106680 h 570"/>
              <a:gd name="T62" fmla="*/ 688152 w 648"/>
              <a:gd name="T63" fmla="*/ 43314 h 570"/>
              <a:gd name="T64" fmla="*/ 699323 w 648"/>
              <a:gd name="T65" fmla="*/ 20855 h 570"/>
              <a:gd name="T66" fmla="*/ 542925 w 648"/>
              <a:gd name="T67" fmla="*/ 4011 h 570"/>
              <a:gd name="T68" fmla="*/ 526168 w 648"/>
              <a:gd name="T69" fmla="*/ 4011 h 570"/>
              <a:gd name="T70" fmla="*/ 503825 w 648"/>
              <a:gd name="T71" fmla="*/ 4011 h 570"/>
              <a:gd name="T72" fmla="*/ 522817 w 648"/>
              <a:gd name="T73" fmla="*/ 29678 h 570"/>
              <a:gd name="T74" fmla="*/ 530637 w 648"/>
              <a:gd name="T75" fmla="*/ 44116 h 570"/>
              <a:gd name="T76" fmla="*/ 517231 w 648"/>
              <a:gd name="T77" fmla="*/ 48928 h 570"/>
              <a:gd name="T78" fmla="*/ 463609 w 648"/>
              <a:gd name="T79" fmla="*/ 72992 h 570"/>
              <a:gd name="T80" fmla="*/ 409987 w 648"/>
              <a:gd name="T81" fmla="*/ 99461 h 570"/>
              <a:gd name="T82" fmla="*/ 379824 w 648"/>
              <a:gd name="T83" fmla="*/ 115503 h 570"/>
              <a:gd name="T84" fmla="*/ 369770 w 648"/>
              <a:gd name="T85" fmla="*/ 121118 h 570"/>
              <a:gd name="T86" fmla="*/ 322850 w 648"/>
              <a:gd name="T87" fmla="*/ 146785 h 570"/>
              <a:gd name="T88" fmla="*/ 319499 w 648"/>
              <a:gd name="T89" fmla="*/ 149994 h 570"/>
              <a:gd name="T90" fmla="*/ 275931 w 648"/>
              <a:gd name="T91" fmla="*/ 178869 h 570"/>
              <a:gd name="T92" fmla="*/ 244651 w 648"/>
              <a:gd name="T93" fmla="*/ 200526 h 570"/>
              <a:gd name="T94" fmla="*/ 217840 w 648"/>
              <a:gd name="T95" fmla="*/ 218975 h 570"/>
              <a:gd name="T96" fmla="*/ 312796 w 648"/>
              <a:gd name="T97" fmla="*/ 154806 h 570"/>
              <a:gd name="T98" fmla="*/ 301625 w 648"/>
              <a:gd name="T99" fmla="*/ 163629 h 570"/>
              <a:gd name="T100" fmla="*/ 289337 w 648"/>
              <a:gd name="T101" fmla="*/ 170848 h 570"/>
              <a:gd name="T102" fmla="*/ 311679 w 648"/>
              <a:gd name="T103" fmla="*/ 154806 h 570"/>
              <a:gd name="T104" fmla="*/ 175389 w 648"/>
              <a:gd name="T105" fmla="*/ 250257 h 570"/>
              <a:gd name="T106" fmla="*/ 127353 w 648"/>
              <a:gd name="T107" fmla="*/ 288758 h 570"/>
              <a:gd name="T108" fmla="*/ 108362 w 648"/>
              <a:gd name="T109" fmla="*/ 308008 h 570"/>
              <a:gd name="T110" fmla="*/ 48037 w 648"/>
              <a:gd name="T111" fmla="*/ 368968 h 570"/>
              <a:gd name="T112" fmla="*/ 3351 w 648"/>
              <a:gd name="T113" fmla="*/ 436345 h 570"/>
              <a:gd name="T114" fmla="*/ 2234 w 648"/>
              <a:gd name="T115" fmla="*/ 455596 h 5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48" h="570">
                <a:moveTo>
                  <a:pt x="2" y="568"/>
                </a:moveTo>
                <a:cubicBezTo>
                  <a:pt x="24" y="560"/>
                  <a:pt x="152" y="531"/>
                  <a:pt x="190" y="531"/>
                </a:cubicBezTo>
                <a:cubicBezTo>
                  <a:pt x="210" y="527"/>
                  <a:pt x="146" y="534"/>
                  <a:pt x="124" y="538"/>
                </a:cubicBezTo>
                <a:cubicBezTo>
                  <a:pt x="102" y="541"/>
                  <a:pt x="48" y="553"/>
                  <a:pt x="58" y="552"/>
                </a:cubicBezTo>
                <a:cubicBezTo>
                  <a:pt x="81" y="542"/>
                  <a:pt x="158" y="535"/>
                  <a:pt x="184" y="531"/>
                </a:cubicBezTo>
                <a:cubicBezTo>
                  <a:pt x="204" y="527"/>
                  <a:pt x="181" y="528"/>
                  <a:pt x="181" y="528"/>
                </a:cubicBezTo>
                <a:cubicBezTo>
                  <a:pt x="181" y="528"/>
                  <a:pt x="182" y="528"/>
                  <a:pt x="183" y="528"/>
                </a:cubicBezTo>
                <a:cubicBezTo>
                  <a:pt x="187" y="526"/>
                  <a:pt x="190" y="531"/>
                  <a:pt x="190" y="531"/>
                </a:cubicBezTo>
                <a:cubicBezTo>
                  <a:pt x="194" y="524"/>
                  <a:pt x="198" y="503"/>
                  <a:pt x="202" y="490"/>
                </a:cubicBezTo>
                <a:cubicBezTo>
                  <a:pt x="205" y="480"/>
                  <a:pt x="208" y="475"/>
                  <a:pt x="210" y="469"/>
                </a:cubicBezTo>
                <a:cubicBezTo>
                  <a:pt x="212" y="463"/>
                  <a:pt x="205" y="475"/>
                  <a:pt x="217" y="454"/>
                </a:cubicBezTo>
                <a:cubicBezTo>
                  <a:pt x="228" y="427"/>
                  <a:pt x="260" y="361"/>
                  <a:pt x="280" y="343"/>
                </a:cubicBezTo>
                <a:cubicBezTo>
                  <a:pt x="286" y="324"/>
                  <a:pt x="292" y="328"/>
                  <a:pt x="301" y="310"/>
                </a:cubicBezTo>
                <a:cubicBezTo>
                  <a:pt x="317" y="290"/>
                  <a:pt x="394" y="202"/>
                  <a:pt x="397" y="198"/>
                </a:cubicBezTo>
                <a:cubicBezTo>
                  <a:pt x="400" y="194"/>
                  <a:pt x="328" y="278"/>
                  <a:pt x="321" y="286"/>
                </a:cubicBezTo>
                <a:cubicBezTo>
                  <a:pt x="312" y="294"/>
                  <a:pt x="344" y="258"/>
                  <a:pt x="352" y="247"/>
                </a:cubicBezTo>
                <a:cubicBezTo>
                  <a:pt x="365" y="233"/>
                  <a:pt x="390" y="209"/>
                  <a:pt x="399" y="199"/>
                </a:cubicBezTo>
                <a:cubicBezTo>
                  <a:pt x="404" y="193"/>
                  <a:pt x="409" y="184"/>
                  <a:pt x="406" y="186"/>
                </a:cubicBezTo>
                <a:cubicBezTo>
                  <a:pt x="404" y="188"/>
                  <a:pt x="386" y="210"/>
                  <a:pt x="384" y="213"/>
                </a:cubicBezTo>
                <a:cubicBezTo>
                  <a:pt x="382" y="216"/>
                  <a:pt x="386" y="212"/>
                  <a:pt x="391" y="207"/>
                </a:cubicBezTo>
                <a:cubicBezTo>
                  <a:pt x="399" y="199"/>
                  <a:pt x="405" y="187"/>
                  <a:pt x="415" y="181"/>
                </a:cubicBezTo>
                <a:cubicBezTo>
                  <a:pt x="424" y="171"/>
                  <a:pt x="442" y="151"/>
                  <a:pt x="456" y="139"/>
                </a:cubicBezTo>
                <a:cubicBezTo>
                  <a:pt x="470" y="127"/>
                  <a:pt x="489" y="113"/>
                  <a:pt x="499" y="106"/>
                </a:cubicBezTo>
                <a:cubicBezTo>
                  <a:pt x="510" y="94"/>
                  <a:pt x="508" y="100"/>
                  <a:pt x="514" y="97"/>
                </a:cubicBezTo>
                <a:cubicBezTo>
                  <a:pt x="518" y="98"/>
                  <a:pt x="521" y="110"/>
                  <a:pt x="523" y="114"/>
                </a:cubicBezTo>
                <a:cubicBezTo>
                  <a:pt x="525" y="118"/>
                  <a:pt x="523" y="115"/>
                  <a:pt x="526" y="120"/>
                </a:cubicBezTo>
                <a:cubicBezTo>
                  <a:pt x="528" y="125"/>
                  <a:pt x="541" y="142"/>
                  <a:pt x="541" y="142"/>
                </a:cubicBezTo>
                <a:cubicBezTo>
                  <a:pt x="544" y="145"/>
                  <a:pt x="552" y="131"/>
                  <a:pt x="556" y="126"/>
                </a:cubicBezTo>
                <a:cubicBezTo>
                  <a:pt x="560" y="121"/>
                  <a:pt x="564" y="112"/>
                  <a:pt x="565" y="111"/>
                </a:cubicBezTo>
                <a:cubicBezTo>
                  <a:pt x="565" y="110"/>
                  <a:pt x="563" y="117"/>
                  <a:pt x="561" y="121"/>
                </a:cubicBezTo>
                <a:cubicBezTo>
                  <a:pt x="559" y="125"/>
                  <a:pt x="541" y="144"/>
                  <a:pt x="550" y="133"/>
                </a:cubicBezTo>
                <a:cubicBezTo>
                  <a:pt x="558" y="123"/>
                  <a:pt x="603" y="72"/>
                  <a:pt x="616" y="54"/>
                </a:cubicBezTo>
                <a:cubicBezTo>
                  <a:pt x="629" y="36"/>
                  <a:pt x="648" y="34"/>
                  <a:pt x="626" y="26"/>
                </a:cubicBezTo>
                <a:cubicBezTo>
                  <a:pt x="577" y="19"/>
                  <a:pt x="536" y="11"/>
                  <a:pt x="486" y="5"/>
                </a:cubicBezTo>
                <a:cubicBezTo>
                  <a:pt x="461" y="2"/>
                  <a:pt x="476" y="5"/>
                  <a:pt x="471" y="5"/>
                </a:cubicBezTo>
                <a:cubicBezTo>
                  <a:pt x="466" y="5"/>
                  <a:pt x="452" y="0"/>
                  <a:pt x="451" y="5"/>
                </a:cubicBezTo>
                <a:cubicBezTo>
                  <a:pt x="446" y="13"/>
                  <a:pt x="483" y="55"/>
                  <a:pt x="468" y="37"/>
                </a:cubicBezTo>
                <a:cubicBezTo>
                  <a:pt x="472" y="47"/>
                  <a:pt x="471" y="45"/>
                  <a:pt x="475" y="55"/>
                </a:cubicBezTo>
                <a:cubicBezTo>
                  <a:pt x="461" y="60"/>
                  <a:pt x="485" y="59"/>
                  <a:pt x="463" y="61"/>
                </a:cubicBezTo>
                <a:cubicBezTo>
                  <a:pt x="451" y="68"/>
                  <a:pt x="431" y="81"/>
                  <a:pt x="415" y="91"/>
                </a:cubicBezTo>
                <a:cubicBezTo>
                  <a:pt x="399" y="101"/>
                  <a:pt x="379" y="115"/>
                  <a:pt x="367" y="124"/>
                </a:cubicBezTo>
                <a:cubicBezTo>
                  <a:pt x="364" y="127"/>
                  <a:pt x="343" y="141"/>
                  <a:pt x="340" y="144"/>
                </a:cubicBezTo>
                <a:cubicBezTo>
                  <a:pt x="336" y="146"/>
                  <a:pt x="333" y="148"/>
                  <a:pt x="331" y="151"/>
                </a:cubicBezTo>
                <a:cubicBezTo>
                  <a:pt x="315" y="162"/>
                  <a:pt x="307" y="175"/>
                  <a:pt x="289" y="183"/>
                </a:cubicBezTo>
                <a:cubicBezTo>
                  <a:pt x="278" y="196"/>
                  <a:pt x="300" y="180"/>
                  <a:pt x="286" y="187"/>
                </a:cubicBezTo>
                <a:cubicBezTo>
                  <a:pt x="277" y="194"/>
                  <a:pt x="258" y="213"/>
                  <a:pt x="247" y="223"/>
                </a:cubicBezTo>
                <a:cubicBezTo>
                  <a:pt x="236" y="233"/>
                  <a:pt x="228" y="242"/>
                  <a:pt x="219" y="250"/>
                </a:cubicBezTo>
                <a:cubicBezTo>
                  <a:pt x="213" y="263"/>
                  <a:pt x="203" y="264"/>
                  <a:pt x="195" y="273"/>
                </a:cubicBezTo>
                <a:cubicBezTo>
                  <a:pt x="205" y="264"/>
                  <a:pt x="268" y="204"/>
                  <a:pt x="280" y="193"/>
                </a:cubicBezTo>
                <a:cubicBezTo>
                  <a:pt x="292" y="182"/>
                  <a:pt x="273" y="201"/>
                  <a:pt x="270" y="204"/>
                </a:cubicBezTo>
                <a:cubicBezTo>
                  <a:pt x="267" y="207"/>
                  <a:pt x="258" y="215"/>
                  <a:pt x="259" y="213"/>
                </a:cubicBezTo>
                <a:cubicBezTo>
                  <a:pt x="260" y="211"/>
                  <a:pt x="296" y="177"/>
                  <a:pt x="279" y="193"/>
                </a:cubicBezTo>
                <a:cubicBezTo>
                  <a:pt x="275" y="200"/>
                  <a:pt x="184" y="284"/>
                  <a:pt x="157" y="312"/>
                </a:cubicBezTo>
                <a:cubicBezTo>
                  <a:pt x="130" y="340"/>
                  <a:pt x="123" y="347"/>
                  <a:pt x="114" y="360"/>
                </a:cubicBezTo>
                <a:cubicBezTo>
                  <a:pt x="108" y="372"/>
                  <a:pt x="104" y="373"/>
                  <a:pt x="97" y="384"/>
                </a:cubicBezTo>
                <a:cubicBezTo>
                  <a:pt x="84" y="401"/>
                  <a:pt x="51" y="437"/>
                  <a:pt x="43" y="460"/>
                </a:cubicBezTo>
                <a:cubicBezTo>
                  <a:pt x="20" y="499"/>
                  <a:pt x="16" y="510"/>
                  <a:pt x="3" y="544"/>
                </a:cubicBezTo>
                <a:cubicBezTo>
                  <a:pt x="2" y="570"/>
                  <a:pt x="0" y="565"/>
                  <a:pt x="2" y="568"/>
                </a:cubicBezTo>
                <a:close/>
              </a:path>
            </a:pathLst>
          </a:custGeom>
          <a:solidFill>
            <a:srgbClr val="FF0066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98" name="Oval 14"/>
          <p:cNvSpPr>
            <a:spLocks noChangeArrowheads="1"/>
          </p:cNvSpPr>
          <p:nvPr/>
        </p:nvSpPr>
        <p:spPr bwMode="auto">
          <a:xfrm>
            <a:off x="4038600" y="857250"/>
            <a:ext cx="304800" cy="228600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2399" name="Freeform 15"/>
          <p:cNvSpPr>
            <a:spLocks noChangeArrowheads="1"/>
          </p:cNvSpPr>
          <p:nvPr/>
        </p:nvSpPr>
        <p:spPr bwMode="auto">
          <a:xfrm rot="7312650">
            <a:off x="4010026" y="230187"/>
            <a:ext cx="419100" cy="581025"/>
          </a:xfrm>
          <a:custGeom>
            <a:avLst/>
            <a:gdLst>
              <a:gd name="T0" fmla="*/ 9690 w 519"/>
              <a:gd name="T1" fmla="*/ 581025 h 637"/>
              <a:gd name="T2" fmla="*/ 19380 w 519"/>
              <a:gd name="T3" fmla="*/ 518088 h 637"/>
              <a:gd name="T4" fmla="*/ 36338 w 519"/>
              <a:gd name="T5" fmla="*/ 463361 h 637"/>
              <a:gd name="T6" fmla="*/ 31493 w 519"/>
              <a:gd name="T7" fmla="*/ 482515 h 637"/>
              <a:gd name="T8" fmla="*/ 53296 w 519"/>
              <a:gd name="T9" fmla="*/ 411369 h 637"/>
              <a:gd name="T10" fmla="*/ 24225 w 519"/>
              <a:gd name="T11" fmla="*/ 493461 h 637"/>
              <a:gd name="T12" fmla="*/ 65409 w 519"/>
              <a:gd name="T13" fmla="*/ 386742 h 637"/>
              <a:gd name="T14" fmla="*/ 106592 w 519"/>
              <a:gd name="T15" fmla="*/ 301914 h 637"/>
              <a:gd name="T16" fmla="*/ 169578 w 519"/>
              <a:gd name="T17" fmla="*/ 200668 h 637"/>
              <a:gd name="T18" fmla="*/ 188958 w 519"/>
              <a:gd name="T19" fmla="*/ 181513 h 637"/>
              <a:gd name="T20" fmla="*/ 147775 w 519"/>
              <a:gd name="T21" fmla="*/ 233505 h 637"/>
              <a:gd name="T22" fmla="*/ 164733 w 519"/>
              <a:gd name="T23" fmla="*/ 219823 h 637"/>
              <a:gd name="T24" fmla="*/ 172001 w 519"/>
              <a:gd name="T25" fmla="*/ 206141 h 637"/>
              <a:gd name="T26" fmla="*/ 198649 w 519"/>
              <a:gd name="T27" fmla="*/ 170568 h 637"/>
              <a:gd name="T28" fmla="*/ 249522 w 519"/>
              <a:gd name="T29" fmla="*/ 107631 h 637"/>
              <a:gd name="T30" fmla="*/ 203494 w 519"/>
              <a:gd name="T31" fmla="*/ 159622 h 637"/>
              <a:gd name="T32" fmla="*/ 210761 w 519"/>
              <a:gd name="T33" fmla="*/ 156886 h 637"/>
              <a:gd name="T34" fmla="*/ 232564 w 519"/>
              <a:gd name="T35" fmla="*/ 124049 h 637"/>
              <a:gd name="T36" fmla="*/ 244677 w 519"/>
              <a:gd name="T37" fmla="*/ 110367 h 637"/>
              <a:gd name="T38" fmla="*/ 266480 w 519"/>
              <a:gd name="T39" fmla="*/ 93949 h 637"/>
              <a:gd name="T40" fmla="*/ 295550 w 519"/>
              <a:gd name="T41" fmla="*/ 63849 h 637"/>
              <a:gd name="T42" fmla="*/ 314931 w 519"/>
              <a:gd name="T43" fmla="*/ 47431 h 637"/>
              <a:gd name="T44" fmla="*/ 310086 w 519"/>
              <a:gd name="T45" fmla="*/ 36485 h 637"/>
              <a:gd name="T46" fmla="*/ 300395 w 519"/>
              <a:gd name="T47" fmla="*/ 20067 h 637"/>
              <a:gd name="T48" fmla="*/ 293128 w 519"/>
              <a:gd name="T49" fmla="*/ 11858 h 637"/>
              <a:gd name="T50" fmla="*/ 419100 w 519"/>
              <a:gd name="T51" fmla="*/ 912 h 637"/>
              <a:gd name="T52" fmla="*/ 404565 w 519"/>
              <a:gd name="T53" fmla="*/ 25540 h 637"/>
              <a:gd name="T54" fmla="*/ 406987 w 519"/>
              <a:gd name="T55" fmla="*/ 28276 h 637"/>
              <a:gd name="T56" fmla="*/ 390029 w 519"/>
              <a:gd name="T57" fmla="*/ 77531 h 637"/>
              <a:gd name="T58" fmla="*/ 368227 w 519"/>
              <a:gd name="T59" fmla="*/ 121313 h 637"/>
              <a:gd name="T60" fmla="*/ 346424 w 519"/>
              <a:gd name="T61" fmla="*/ 85740 h 637"/>
              <a:gd name="T62" fmla="*/ 324621 w 519"/>
              <a:gd name="T63" fmla="*/ 113104 h 637"/>
              <a:gd name="T64" fmla="*/ 346424 w 519"/>
              <a:gd name="T65" fmla="*/ 83004 h 637"/>
              <a:gd name="T66" fmla="*/ 271325 w 519"/>
              <a:gd name="T67" fmla="*/ 178777 h 637"/>
              <a:gd name="T68" fmla="*/ 244677 w 519"/>
              <a:gd name="T69" fmla="*/ 222559 h 637"/>
              <a:gd name="T70" fmla="*/ 232564 w 519"/>
              <a:gd name="T71" fmla="*/ 247186 h 637"/>
              <a:gd name="T72" fmla="*/ 227719 w 519"/>
              <a:gd name="T73" fmla="*/ 255396 h 637"/>
              <a:gd name="T74" fmla="*/ 213184 w 519"/>
              <a:gd name="T75" fmla="*/ 288232 h 637"/>
              <a:gd name="T76" fmla="*/ 184113 w 519"/>
              <a:gd name="T77" fmla="*/ 381269 h 637"/>
              <a:gd name="T78" fmla="*/ 169578 w 519"/>
              <a:gd name="T79" fmla="*/ 422315 h 637"/>
              <a:gd name="T80" fmla="*/ 193803 w 519"/>
              <a:gd name="T81" fmla="*/ 342960 h 637"/>
              <a:gd name="T82" fmla="*/ 167155 w 519"/>
              <a:gd name="T83" fmla="*/ 438733 h 637"/>
              <a:gd name="T84" fmla="*/ 159888 w 519"/>
              <a:gd name="T85" fmla="*/ 474306 h 637"/>
              <a:gd name="T86" fmla="*/ 155043 w 519"/>
              <a:gd name="T87" fmla="*/ 518088 h 637"/>
              <a:gd name="T88" fmla="*/ 150198 w 519"/>
              <a:gd name="T89" fmla="*/ 523561 h 637"/>
              <a:gd name="T90" fmla="*/ 43606 w 519"/>
              <a:gd name="T91" fmla="*/ 575552 h 637"/>
              <a:gd name="T92" fmla="*/ 89634 w 519"/>
              <a:gd name="T93" fmla="*/ 559134 h 637"/>
              <a:gd name="T94" fmla="*/ 9690 w 519"/>
              <a:gd name="T95" fmla="*/ 581025 h 6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9" h="637">
                <a:moveTo>
                  <a:pt x="12" y="637"/>
                </a:moveTo>
                <a:cubicBezTo>
                  <a:pt x="0" y="630"/>
                  <a:pt x="17" y="592"/>
                  <a:pt x="24" y="568"/>
                </a:cubicBezTo>
                <a:cubicBezTo>
                  <a:pt x="29" y="547"/>
                  <a:pt x="43" y="514"/>
                  <a:pt x="45" y="508"/>
                </a:cubicBezTo>
                <a:cubicBezTo>
                  <a:pt x="72" y="430"/>
                  <a:pt x="32" y="541"/>
                  <a:pt x="39" y="529"/>
                </a:cubicBezTo>
                <a:cubicBezTo>
                  <a:pt x="43" y="518"/>
                  <a:pt x="67" y="449"/>
                  <a:pt x="66" y="451"/>
                </a:cubicBezTo>
                <a:cubicBezTo>
                  <a:pt x="65" y="453"/>
                  <a:pt x="28" y="545"/>
                  <a:pt x="30" y="541"/>
                </a:cubicBezTo>
                <a:cubicBezTo>
                  <a:pt x="44" y="519"/>
                  <a:pt x="66" y="446"/>
                  <a:pt x="81" y="424"/>
                </a:cubicBezTo>
                <a:cubicBezTo>
                  <a:pt x="97" y="392"/>
                  <a:pt x="108" y="365"/>
                  <a:pt x="132" y="331"/>
                </a:cubicBezTo>
                <a:cubicBezTo>
                  <a:pt x="153" y="297"/>
                  <a:pt x="193" y="242"/>
                  <a:pt x="210" y="220"/>
                </a:cubicBezTo>
                <a:cubicBezTo>
                  <a:pt x="227" y="198"/>
                  <a:pt x="238" y="193"/>
                  <a:pt x="234" y="199"/>
                </a:cubicBezTo>
                <a:cubicBezTo>
                  <a:pt x="262" y="157"/>
                  <a:pt x="159" y="298"/>
                  <a:pt x="183" y="256"/>
                </a:cubicBezTo>
                <a:cubicBezTo>
                  <a:pt x="222" y="214"/>
                  <a:pt x="193" y="248"/>
                  <a:pt x="204" y="241"/>
                </a:cubicBezTo>
                <a:cubicBezTo>
                  <a:pt x="208" y="238"/>
                  <a:pt x="197" y="245"/>
                  <a:pt x="213" y="226"/>
                </a:cubicBezTo>
                <a:cubicBezTo>
                  <a:pt x="220" y="217"/>
                  <a:pt x="230" y="205"/>
                  <a:pt x="246" y="187"/>
                </a:cubicBezTo>
                <a:cubicBezTo>
                  <a:pt x="262" y="169"/>
                  <a:pt x="308" y="120"/>
                  <a:pt x="309" y="118"/>
                </a:cubicBezTo>
                <a:cubicBezTo>
                  <a:pt x="310" y="116"/>
                  <a:pt x="260" y="166"/>
                  <a:pt x="252" y="175"/>
                </a:cubicBezTo>
                <a:cubicBezTo>
                  <a:pt x="254" y="172"/>
                  <a:pt x="258" y="175"/>
                  <a:pt x="261" y="172"/>
                </a:cubicBezTo>
                <a:cubicBezTo>
                  <a:pt x="264" y="169"/>
                  <a:pt x="286" y="139"/>
                  <a:pt x="288" y="136"/>
                </a:cubicBezTo>
                <a:cubicBezTo>
                  <a:pt x="301" y="120"/>
                  <a:pt x="288" y="136"/>
                  <a:pt x="303" y="121"/>
                </a:cubicBezTo>
                <a:cubicBezTo>
                  <a:pt x="311" y="113"/>
                  <a:pt x="322" y="111"/>
                  <a:pt x="330" y="103"/>
                </a:cubicBezTo>
                <a:cubicBezTo>
                  <a:pt x="342" y="91"/>
                  <a:pt x="352" y="79"/>
                  <a:pt x="366" y="70"/>
                </a:cubicBezTo>
                <a:cubicBezTo>
                  <a:pt x="373" y="60"/>
                  <a:pt x="378" y="56"/>
                  <a:pt x="390" y="52"/>
                </a:cubicBezTo>
                <a:cubicBezTo>
                  <a:pt x="391" y="49"/>
                  <a:pt x="384" y="43"/>
                  <a:pt x="384" y="40"/>
                </a:cubicBezTo>
                <a:cubicBezTo>
                  <a:pt x="360" y="13"/>
                  <a:pt x="366" y="28"/>
                  <a:pt x="372" y="22"/>
                </a:cubicBezTo>
                <a:cubicBezTo>
                  <a:pt x="366" y="18"/>
                  <a:pt x="356" y="13"/>
                  <a:pt x="363" y="13"/>
                </a:cubicBezTo>
                <a:cubicBezTo>
                  <a:pt x="413" y="14"/>
                  <a:pt x="469" y="0"/>
                  <a:pt x="519" y="1"/>
                </a:cubicBezTo>
                <a:cubicBezTo>
                  <a:pt x="512" y="12"/>
                  <a:pt x="513" y="16"/>
                  <a:pt x="501" y="28"/>
                </a:cubicBezTo>
                <a:cubicBezTo>
                  <a:pt x="489" y="46"/>
                  <a:pt x="511" y="11"/>
                  <a:pt x="504" y="31"/>
                </a:cubicBezTo>
                <a:cubicBezTo>
                  <a:pt x="499" y="39"/>
                  <a:pt x="491" y="69"/>
                  <a:pt x="483" y="85"/>
                </a:cubicBezTo>
                <a:cubicBezTo>
                  <a:pt x="475" y="102"/>
                  <a:pt x="465" y="132"/>
                  <a:pt x="456" y="133"/>
                </a:cubicBezTo>
                <a:cubicBezTo>
                  <a:pt x="442" y="128"/>
                  <a:pt x="441" y="102"/>
                  <a:pt x="429" y="94"/>
                </a:cubicBezTo>
                <a:cubicBezTo>
                  <a:pt x="422" y="104"/>
                  <a:pt x="412" y="117"/>
                  <a:pt x="402" y="124"/>
                </a:cubicBezTo>
                <a:cubicBezTo>
                  <a:pt x="394" y="133"/>
                  <a:pt x="440" y="79"/>
                  <a:pt x="429" y="91"/>
                </a:cubicBezTo>
                <a:cubicBezTo>
                  <a:pt x="418" y="103"/>
                  <a:pt x="357" y="171"/>
                  <a:pt x="336" y="196"/>
                </a:cubicBezTo>
                <a:cubicBezTo>
                  <a:pt x="326" y="208"/>
                  <a:pt x="314" y="233"/>
                  <a:pt x="303" y="244"/>
                </a:cubicBezTo>
                <a:cubicBezTo>
                  <a:pt x="298" y="260"/>
                  <a:pt x="302" y="250"/>
                  <a:pt x="288" y="271"/>
                </a:cubicBezTo>
                <a:cubicBezTo>
                  <a:pt x="286" y="274"/>
                  <a:pt x="282" y="280"/>
                  <a:pt x="282" y="280"/>
                </a:cubicBezTo>
                <a:cubicBezTo>
                  <a:pt x="278" y="295"/>
                  <a:pt x="269" y="302"/>
                  <a:pt x="264" y="316"/>
                </a:cubicBezTo>
                <a:cubicBezTo>
                  <a:pt x="253" y="349"/>
                  <a:pt x="239" y="385"/>
                  <a:pt x="228" y="418"/>
                </a:cubicBezTo>
                <a:cubicBezTo>
                  <a:pt x="223" y="434"/>
                  <a:pt x="215" y="447"/>
                  <a:pt x="210" y="463"/>
                </a:cubicBezTo>
                <a:cubicBezTo>
                  <a:pt x="212" y="462"/>
                  <a:pt x="239" y="373"/>
                  <a:pt x="240" y="376"/>
                </a:cubicBezTo>
                <a:cubicBezTo>
                  <a:pt x="239" y="379"/>
                  <a:pt x="214" y="457"/>
                  <a:pt x="207" y="481"/>
                </a:cubicBezTo>
                <a:cubicBezTo>
                  <a:pt x="205" y="488"/>
                  <a:pt x="200" y="506"/>
                  <a:pt x="198" y="520"/>
                </a:cubicBezTo>
                <a:cubicBezTo>
                  <a:pt x="196" y="534"/>
                  <a:pt x="194" y="559"/>
                  <a:pt x="192" y="568"/>
                </a:cubicBezTo>
                <a:cubicBezTo>
                  <a:pt x="213" y="442"/>
                  <a:pt x="194" y="572"/>
                  <a:pt x="186" y="574"/>
                </a:cubicBezTo>
                <a:cubicBezTo>
                  <a:pt x="148" y="599"/>
                  <a:pt x="108" y="619"/>
                  <a:pt x="54" y="631"/>
                </a:cubicBezTo>
                <a:cubicBezTo>
                  <a:pt x="39" y="636"/>
                  <a:pt x="118" y="612"/>
                  <a:pt x="111" y="613"/>
                </a:cubicBezTo>
                <a:cubicBezTo>
                  <a:pt x="104" y="614"/>
                  <a:pt x="33" y="632"/>
                  <a:pt x="12" y="63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Freeform 16"/>
          <p:cNvSpPr>
            <a:spLocks noChangeArrowheads="1"/>
          </p:cNvSpPr>
          <p:nvPr/>
        </p:nvSpPr>
        <p:spPr bwMode="auto">
          <a:xfrm>
            <a:off x="6269038" y="788988"/>
            <a:ext cx="955675" cy="442912"/>
          </a:xfrm>
          <a:custGeom>
            <a:avLst/>
            <a:gdLst>
              <a:gd name="T0" fmla="*/ 92075 w 602"/>
              <a:gd name="T1" fmla="*/ 328613 h 372"/>
              <a:gd name="T2" fmla="*/ 131763 w 602"/>
              <a:gd name="T3" fmla="*/ 284560 h 372"/>
              <a:gd name="T4" fmla="*/ 152400 w 602"/>
              <a:gd name="T5" fmla="*/ 179785 h 372"/>
              <a:gd name="T6" fmla="*/ 211138 w 602"/>
              <a:gd name="T7" fmla="*/ 150019 h 372"/>
              <a:gd name="T8" fmla="*/ 390525 w 602"/>
              <a:gd name="T9" fmla="*/ 90488 h 372"/>
              <a:gd name="T10" fmla="*/ 927100 w 602"/>
              <a:gd name="T11" fmla="*/ 60722 h 372"/>
              <a:gd name="T12" fmla="*/ 609600 w 602"/>
              <a:gd name="T13" fmla="*/ 284560 h 372"/>
              <a:gd name="T14" fmla="*/ 250825 w 602"/>
              <a:gd name="T15" fmla="*/ 417910 h 372"/>
              <a:gd name="T16" fmla="*/ 92075 w 602"/>
              <a:gd name="T17" fmla="*/ 223838 h 372"/>
              <a:gd name="T18" fmla="*/ 152400 w 602"/>
              <a:gd name="T19" fmla="*/ 194072 h 3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2" h="372">
                <a:moveTo>
                  <a:pt x="58" y="276"/>
                </a:moveTo>
                <a:cubicBezTo>
                  <a:pt x="66" y="264"/>
                  <a:pt x="79" y="253"/>
                  <a:pt x="83" y="239"/>
                </a:cubicBezTo>
                <a:cubicBezTo>
                  <a:pt x="92" y="211"/>
                  <a:pt x="84" y="178"/>
                  <a:pt x="96" y="151"/>
                </a:cubicBezTo>
                <a:cubicBezTo>
                  <a:pt x="102" y="137"/>
                  <a:pt x="120" y="133"/>
                  <a:pt x="133" y="126"/>
                </a:cubicBezTo>
                <a:cubicBezTo>
                  <a:pt x="169" y="108"/>
                  <a:pt x="207" y="88"/>
                  <a:pt x="246" y="76"/>
                </a:cubicBezTo>
                <a:cubicBezTo>
                  <a:pt x="359" y="0"/>
                  <a:pt x="406" y="42"/>
                  <a:pt x="584" y="51"/>
                </a:cubicBezTo>
                <a:cubicBezTo>
                  <a:pt x="566" y="272"/>
                  <a:pt x="602" y="220"/>
                  <a:pt x="384" y="239"/>
                </a:cubicBezTo>
                <a:cubicBezTo>
                  <a:pt x="303" y="264"/>
                  <a:pt x="240" y="325"/>
                  <a:pt x="158" y="351"/>
                </a:cubicBezTo>
                <a:cubicBezTo>
                  <a:pt x="26" y="337"/>
                  <a:pt x="0" y="372"/>
                  <a:pt x="58" y="188"/>
                </a:cubicBezTo>
                <a:cubicBezTo>
                  <a:pt x="100" y="53"/>
                  <a:pt x="96" y="229"/>
                  <a:pt x="96" y="16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Freeform 17"/>
          <p:cNvSpPr>
            <a:spLocks noChangeArrowheads="1"/>
          </p:cNvSpPr>
          <p:nvPr/>
        </p:nvSpPr>
        <p:spPr bwMode="auto">
          <a:xfrm rot="2582910">
            <a:off x="6569075" y="846138"/>
            <a:ext cx="506413" cy="427037"/>
          </a:xfrm>
          <a:custGeom>
            <a:avLst/>
            <a:gdLst>
              <a:gd name="T0" fmla="*/ 11709 w 519"/>
              <a:gd name="T1" fmla="*/ 426244 h 637"/>
              <a:gd name="T2" fmla="*/ 23418 w 519"/>
              <a:gd name="T3" fmla="*/ 380073 h 637"/>
              <a:gd name="T4" fmla="*/ 43909 w 519"/>
              <a:gd name="T5" fmla="*/ 339925 h 637"/>
              <a:gd name="T6" fmla="*/ 38054 w 519"/>
              <a:gd name="T7" fmla="*/ 353977 h 637"/>
              <a:gd name="T8" fmla="*/ 64399 w 519"/>
              <a:gd name="T9" fmla="*/ 301783 h 637"/>
              <a:gd name="T10" fmla="*/ 29272 w 519"/>
              <a:gd name="T11" fmla="*/ 362006 h 637"/>
              <a:gd name="T12" fmla="*/ 79036 w 519"/>
              <a:gd name="T13" fmla="*/ 283717 h 637"/>
              <a:gd name="T14" fmla="*/ 128799 w 519"/>
              <a:gd name="T15" fmla="*/ 221486 h 637"/>
              <a:gd name="T16" fmla="*/ 204907 w 519"/>
              <a:gd name="T17" fmla="*/ 147211 h 637"/>
              <a:gd name="T18" fmla="*/ 228325 w 519"/>
              <a:gd name="T19" fmla="*/ 133159 h 637"/>
              <a:gd name="T20" fmla="*/ 178562 w 519"/>
              <a:gd name="T21" fmla="*/ 171301 h 637"/>
              <a:gd name="T22" fmla="*/ 199053 w 519"/>
              <a:gd name="T23" fmla="*/ 161263 h 637"/>
              <a:gd name="T24" fmla="*/ 207834 w 519"/>
              <a:gd name="T25" fmla="*/ 151226 h 637"/>
              <a:gd name="T26" fmla="*/ 240034 w 519"/>
              <a:gd name="T27" fmla="*/ 125130 h 637"/>
              <a:gd name="T28" fmla="*/ 301506 w 519"/>
              <a:gd name="T29" fmla="*/ 78959 h 637"/>
              <a:gd name="T30" fmla="*/ 245888 w 519"/>
              <a:gd name="T31" fmla="*/ 117100 h 637"/>
              <a:gd name="T32" fmla="*/ 254670 w 519"/>
              <a:gd name="T33" fmla="*/ 115093 h 637"/>
              <a:gd name="T34" fmla="*/ 281015 w 519"/>
              <a:gd name="T35" fmla="*/ 91003 h 637"/>
              <a:gd name="T36" fmla="*/ 295652 w 519"/>
              <a:gd name="T37" fmla="*/ 80966 h 637"/>
              <a:gd name="T38" fmla="*/ 321997 w 519"/>
              <a:gd name="T39" fmla="*/ 68922 h 637"/>
              <a:gd name="T40" fmla="*/ 357124 w 519"/>
              <a:gd name="T41" fmla="*/ 46840 h 637"/>
              <a:gd name="T42" fmla="*/ 380542 w 519"/>
              <a:gd name="T43" fmla="*/ 34795 h 637"/>
              <a:gd name="T44" fmla="*/ 374687 w 519"/>
              <a:gd name="T45" fmla="*/ 26766 h 637"/>
              <a:gd name="T46" fmla="*/ 362978 w 519"/>
              <a:gd name="T47" fmla="*/ 14721 h 637"/>
              <a:gd name="T48" fmla="*/ 354196 w 519"/>
              <a:gd name="T49" fmla="*/ 8699 h 637"/>
              <a:gd name="T50" fmla="*/ 506413 w 519"/>
              <a:gd name="T51" fmla="*/ 669 h 637"/>
              <a:gd name="T52" fmla="*/ 488850 w 519"/>
              <a:gd name="T53" fmla="*/ 18736 h 637"/>
              <a:gd name="T54" fmla="*/ 491777 w 519"/>
              <a:gd name="T55" fmla="*/ 20743 h 637"/>
              <a:gd name="T56" fmla="*/ 471286 w 519"/>
              <a:gd name="T57" fmla="*/ 56877 h 637"/>
              <a:gd name="T58" fmla="*/ 444941 w 519"/>
              <a:gd name="T59" fmla="*/ 88996 h 637"/>
              <a:gd name="T60" fmla="*/ 418596 w 519"/>
              <a:gd name="T61" fmla="*/ 62899 h 637"/>
              <a:gd name="T62" fmla="*/ 392251 w 519"/>
              <a:gd name="T63" fmla="*/ 82974 h 637"/>
              <a:gd name="T64" fmla="*/ 418596 w 519"/>
              <a:gd name="T65" fmla="*/ 60892 h 637"/>
              <a:gd name="T66" fmla="*/ 327851 w 519"/>
              <a:gd name="T67" fmla="*/ 131152 h 637"/>
              <a:gd name="T68" fmla="*/ 295652 w 519"/>
              <a:gd name="T69" fmla="*/ 163271 h 637"/>
              <a:gd name="T70" fmla="*/ 281015 w 519"/>
              <a:gd name="T71" fmla="*/ 181338 h 637"/>
              <a:gd name="T72" fmla="*/ 275161 w 519"/>
              <a:gd name="T73" fmla="*/ 187360 h 637"/>
              <a:gd name="T74" fmla="*/ 257597 w 519"/>
              <a:gd name="T75" fmla="*/ 211449 h 637"/>
              <a:gd name="T76" fmla="*/ 222470 w 519"/>
              <a:gd name="T77" fmla="*/ 279702 h 637"/>
              <a:gd name="T78" fmla="*/ 204907 w 519"/>
              <a:gd name="T79" fmla="*/ 309813 h 637"/>
              <a:gd name="T80" fmla="*/ 234179 w 519"/>
              <a:gd name="T81" fmla="*/ 251598 h 637"/>
              <a:gd name="T82" fmla="*/ 201980 w 519"/>
              <a:gd name="T83" fmla="*/ 321858 h 637"/>
              <a:gd name="T84" fmla="*/ 193198 w 519"/>
              <a:gd name="T85" fmla="*/ 347954 h 637"/>
              <a:gd name="T86" fmla="*/ 187344 w 519"/>
              <a:gd name="T87" fmla="*/ 380073 h 637"/>
              <a:gd name="T88" fmla="*/ 181489 w 519"/>
              <a:gd name="T89" fmla="*/ 384088 h 637"/>
              <a:gd name="T90" fmla="*/ 52690 w 519"/>
              <a:gd name="T91" fmla="*/ 422229 h 637"/>
              <a:gd name="T92" fmla="*/ 108308 w 519"/>
              <a:gd name="T93" fmla="*/ 410185 h 637"/>
              <a:gd name="T94" fmla="*/ 11709 w 519"/>
              <a:gd name="T95" fmla="*/ 426244 h 6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9" h="637">
                <a:moveTo>
                  <a:pt x="12" y="637"/>
                </a:moveTo>
                <a:cubicBezTo>
                  <a:pt x="0" y="630"/>
                  <a:pt x="17" y="592"/>
                  <a:pt x="24" y="568"/>
                </a:cubicBezTo>
                <a:cubicBezTo>
                  <a:pt x="29" y="547"/>
                  <a:pt x="43" y="514"/>
                  <a:pt x="45" y="508"/>
                </a:cubicBezTo>
                <a:cubicBezTo>
                  <a:pt x="72" y="430"/>
                  <a:pt x="32" y="541"/>
                  <a:pt x="39" y="529"/>
                </a:cubicBezTo>
                <a:cubicBezTo>
                  <a:pt x="43" y="518"/>
                  <a:pt x="67" y="449"/>
                  <a:pt x="66" y="451"/>
                </a:cubicBezTo>
                <a:cubicBezTo>
                  <a:pt x="65" y="453"/>
                  <a:pt x="28" y="545"/>
                  <a:pt x="30" y="541"/>
                </a:cubicBezTo>
                <a:cubicBezTo>
                  <a:pt x="44" y="519"/>
                  <a:pt x="66" y="446"/>
                  <a:pt x="81" y="424"/>
                </a:cubicBezTo>
                <a:cubicBezTo>
                  <a:pt x="97" y="392"/>
                  <a:pt x="108" y="365"/>
                  <a:pt x="132" y="331"/>
                </a:cubicBezTo>
                <a:cubicBezTo>
                  <a:pt x="153" y="297"/>
                  <a:pt x="193" y="242"/>
                  <a:pt x="210" y="220"/>
                </a:cubicBezTo>
                <a:cubicBezTo>
                  <a:pt x="227" y="198"/>
                  <a:pt x="238" y="193"/>
                  <a:pt x="234" y="199"/>
                </a:cubicBezTo>
                <a:cubicBezTo>
                  <a:pt x="262" y="157"/>
                  <a:pt x="159" y="298"/>
                  <a:pt x="183" y="256"/>
                </a:cubicBezTo>
                <a:cubicBezTo>
                  <a:pt x="222" y="214"/>
                  <a:pt x="193" y="248"/>
                  <a:pt x="204" y="241"/>
                </a:cubicBezTo>
                <a:cubicBezTo>
                  <a:pt x="208" y="238"/>
                  <a:pt x="197" y="245"/>
                  <a:pt x="213" y="226"/>
                </a:cubicBezTo>
                <a:cubicBezTo>
                  <a:pt x="220" y="217"/>
                  <a:pt x="230" y="205"/>
                  <a:pt x="246" y="187"/>
                </a:cubicBezTo>
                <a:cubicBezTo>
                  <a:pt x="262" y="169"/>
                  <a:pt x="308" y="120"/>
                  <a:pt x="309" y="118"/>
                </a:cubicBezTo>
                <a:cubicBezTo>
                  <a:pt x="310" y="116"/>
                  <a:pt x="260" y="166"/>
                  <a:pt x="252" y="175"/>
                </a:cubicBezTo>
                <a:cubicBezTo>
                  <a:pt x="254" y="172"/>
                  <a:pt x="258" y="175"/>
                  <a:pt x="261" y="172"/>
                </a:cubicBezTo>
                <a:cubicBezTo>
                  <a:pt x="264" y="169"/>
                  <a:pt x="286" y="139"/>
                  <a:pt x="288" y="136"/>
                </a:cubicBezTo>
                <a:cubicBezTo>
                  <a:pt x="301" y="120"/>
                  <a:pt x="288" y="136"/>
                  <a:pt x="303" y="121"/>
                </a:cubicBezTo>
                <a:cubicBezTo>
                  <a:pt x="311" y="113"/>
                  <a:pt x="322" y="111"/>
                  <a:pt x="330" y="103"/>
                </a:cubicBezTo>
                <a:cubicBezTo>
                  <a:pt x="342" y="91"/>
                  <a:pt x="352" y="79"/>
                  <a:pt x="366" y="70"/>
                </a:cubicBezTo>
                <a:cubicBezTo>
                  <a:pt x="373" y="60"/>
                  <a:pt x="378" y="56"/>
                  <a:pt x="390" y="52"/>
                </a:cubicBezTo>
                <a:cubicBezTo>
                  <a:pt x="391" y="49"/>
                  <a:pt x="384" y="43"/>
                  <a:pt x="384" y="40"/>
                </a:cubicBezTo>
                <a:cubicBezTo>
                  <a:pt x="360" y="13"/>
                  <a:pt x="366" y="28"/>
                  <a:pt x="372" y="22"/>
                </a:cubicBezTo>
                <a:cubicBezTo>
                  <a:pt x="366" y="18"/>
                  <a:pt x="356" y="13"/>
                  <a:pt x="363" y="13"/>
                </a:cubicBezTo>
                <a:cubicBezTo>
                  <a:pt x="413" y="14"/>
                  <a:pt x="469" y="0"/>
                  <a:pt x="519" y="1"/>
                </a:cubicBezTo>
                <a:cubicBezTo>
                  <a:pt x="512" y="12"/>
                  <a:pt x="513" y="16"/>
                  <a:pt x="501" y="28"/>
                </a:cubicBezTo>
                <a:cubicBezTo>
                  <a:pt x="489" y="46"/>
                  <a:pt x="511" y="11"/>
                  <a:pt x="504" y="31"/>
                </a:cubicBezTo>
                <a:cubicBezTo>
                  <a:pt x="499" y="39"/>
                  <a:pt x="491" y="69"/>
                  <a:pt x="483" y="85"/>
                </a:cubicBezTo>
                <a:cubicBezTo>
                  <a:pt x="475" y="102"/>
                  <a:pt x="465" y="132"/>
                  <a:pt x="456" y="133"/>
                </a:cubicBezTo>
                <a:cubicBezTo>
                  <a:pt x="442" y="128"/>
                  <a:pt x="441" y="102"/>
                  <a:pt x="429" y="94"/>
                </a:cubicBezTo>
                <a:cubicBezTo>
                  <a:pt x="422" y="104"/>
                  <a:pt x="412" y="117"/>
                  <a:pt x="402" y="124"/>
                </a:cubicBezTo>
                <a:cubicBezTo>
                  <a:pt x="394" y="133"/>
                  <a:pt x="440" y="79"/>
                  <a:pt x="429" y="91"/>
                </a:cubicBezTo>
                <a:cubicBezTo>
                  <a:pt x="418" y="103"/>
                  <a:pt x="357" y="171"/>
                  <a:pt x="336" y="196"/>
                </a:cubicBezTo>
                <a:cubicBezTo>
                  <a:pt x="326" y="208"/>
                  <a:pt x="314" y="233"/>
                  <a:pt x="303" y="244"/>
                </a:cubicBezTo>
                <a:cubicBezTo>
                  <a:pt x="298" y="260"/>
                  <a:pt x="302" y="250"/>
                  <a:pt x="288" y="271"/>
                </a:cubicBezTo>
                <a:cubicBezTo>
                  <a:pt x="286" y="274"/>
                  <a:pt x="282" y="280"/>
                  <a:pt x="282" y="280"/>
                </a:cubicBezTo>
                <a:cubicBezTo>
                  <a:pt x="278" y="295"/>
                  <a:pt x="269" y="302"/>
                  <a:pt x="264" y="316"/>
                </a:cubicBezTo>
                <a:cubicBezTo>
                  <a:pt x="253" y="349"/>
                  <a:pt x="239" y="385"/>
                  <a:pt x="228" y="418"/>
                </a:cubicBezTo>
                <a:cubicBezTo>
                  <a:pt x="223" y="434"/>
                  <a:pt x="215" y="447"/>
                  <a:pt x="210" y="463"/>
                </a:cubicBezTo>
                <a:cubicBezTo>
                  <a:pt x="212" y="462"/>
                  <a:pt x="239" y="373"/>
                  <a:pt x="240" y="376"/>
                </a:cubicBezTo>
                <a:cubicBezTo>
                  <a:pt x="239" y="379"/>
                  <a:pt x="214" y="457"/>
                  <a:pt x="207" y="481"/>
                </a:cubicBezTo>
                <a:cubicBezTo>
                  <a:pt x="205" y="488"/>
                  <a:pt x="200" y="506"/>
                  <a:pt x="198" y="520"/>
                </a:cubicBezTo>
                <a:cubicBezTo>
                  <a:pt x="196" y="534"/>
                  <a:pt x="194" y="559"/>
                  <a:pt x="192" y="568"/>
                </a:cubicBezTo>
                <a:cubicBezTo>
                  <a:pt x="213" y="442"/>
                  <a:pt x="194" y="572"/>
                  <a:pt x="186" y="574"/>
                </a:cubicBezTo>
                <a:cubicBezTo>
                  <a:pt x="148" y="599"/>
                  <a:pt x="108" y="619"/>
                  <a:pt x="54" y="631"/>
                </a:cubicBezTo>
                <a:cubicBezTo>
                  <a:pt x="39" y="636"/>
                  <a:pt x="118" y="612"/>
                  <a:pt x="111" y="613"/>
                </a:cubicBezTo>
                <a:cubicBezTo>
                  <a:pt x="104" y="614"/>
                  <a:pt x="33" y="632"/>
                  <a:pt x="12" y="637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02" name="Freeform 18"/>
          <p:cNvSpPr>
            <a:spLocks noChangeArrowheads="1"/>
          </p:cNvSpPr>
          <p:nvPr/>
        </p:nvSpPr>
        <p:spPr bwMode="auto">
          <a:xfrm rot="11170102" flipH="1">
            <a:off x="3276600" y="400050"/>
            <a:ext cx="457200" cy="342900"/>
          </a:xfrm>
          <a:custGeom>
            <a:avLst/>
            <a:gdLst>
              <a:gd name="T0" fmla="*/ 10571 w 519"/>
              <a:gd name="T1" fmla="*/ 342900 h 637"/>
              <a:gd name="T2" fmla="*/ 21142 w 519"/>
              <a:gd name="T3" fmla="*/ 305757 h 637"/>
              <a:gd name="T4" fmla="*/ 39642 w 519"/>
              <a:gd name="T5" fmla="*/ 273459 h 637"/>
              <a:gd name="T6" fmla="*/ 34356 w 519"/>
              <a:gd name="T7" fmla="*/ 284763 h 637"/>
              <a:gd name="T8" fmla="*/ 58141 w 519"/>
              <a:gd name="T9" fmla="*/ 242775 h 637"/>
              <a:gd name="T10" fmla="*/ 26428 w 519"/>
              <a:gd name="T11" fmla="*/ 291223 h 637"/>
              <a:gd name="T12" fmla="*/ 71355 w 519"/>
              <a:gd name="T13" fmla="*/ 228241 h 637"/>
              <a:gd name="T14" fmla="*/ 116282 w 519"/>
              <a:gd name="T15" fmla="*/ 178179 h 637"/>
              <a:gd name="T16" fmla="*/ 184994 w 519"/>
              <a:gd name="T17" fmla="*/ 118427 h 637"/>
              <a:gd name="T18" fmla="*/ 206136 w 519"/>
              <a:gd name="T19" fmla="*/ 107123 h 637"/>
              <a:gd name="T20" fmla="*/ 161209 w 519"/>
              <a:gd name="T21" fmla="*/ 137806 h 637"/>
              <a:gd name="T22" fmla="*/ 179709 w 519"/>
              <a:gd name="T23" fmla="*/ 129731 h 637"/>
              <a:gd name="T24" fmla="*/ 187637 w 519"/>
              <a:gd name="T25" fmla="*/ 121657 h 637"/>
              <a:gd name="T26" fmla="*/ 216708 w 519"/>
              <a:gd name="T27" fmla="*/ 100663 h 637"/>
              <a:gd name="T28" fmla="*/ 272206 w 519"/>
              <a:gd name="T29" fmla="*/ 63520 h 637"/>
              <a:gd name="T30" fmla="*/ 221993 w 519"/>
              <a:gd name="T31" fmla="*/ 94203 h 637"/>
              <a:gd name="T32" fmla="*/ 229921 w 519"/>
              <a:gd name="T33" fmla="*/ 92588 h 637"/>
              <a:gd name="T34" fmla="*/ 253706 w 519"/>
              <a:gd name="T35" fmla="*/ 73209 h 637"/>
              <a:gd name="T36" fmla="*/ 266920 w 519"/>
              <a:gd name="T37" fmla="*/ 65135 h 637"/>
              <a:gd name="T38" fmla="*/ 290705 w 519"/>
              <a:gd name="T39" fmla="*/ 55445 h 637"/>
              <a:gd name="T40" fmla="*/ 322418 w 519"/>
              <a:gd name="T41" fmla="*/ 37681 h 637"/>
              <a:gd name="T42" fmla="*/ 343561 w 519"/>
              <a:gd name="T43" fmla="*/ 27992 h 637"/>
              <a:gd name="T44" fmla="*/ 338275 w 519"/>
              <a:gd name="T45" fmla="*/ 21532 h 637"/>
              <a:gd name="T46" fmla="*/ 327704 w 519"/>
              <a:gd name="T47" fmla="*/ 11843 h 637"/>
              <a:gd name="T48" fmla="*/ 319776 w 519"/>
              <a:gd name="T49" fmla="*/ 6998 h 637"/>
              <a:gd name="T50" fmla="*/ 457200 w 519"/>
              <a:gd name="T51" fmla="*/ 538 h 637"/>
              <a:gd name="T52" fmla="*/ 441343 w 519"/>
              <a:gd name="T53" fmla="*/ 15073 h 637"/>
              <a:gd name="T54" fmla="*/ 443986 w 519"/>
              <a:gd name="T55" fmla="*/ 16687 h 637"/>
              <a:gd name="T56" fmla="*/ 425487 w 519"/>
              <a:gd name="T57" fmla="*/ 45756 h 637"/>
              <a:gd name="T58" fmla="*/ 401702 w 519"/>
              <a:gd name="T59" fmla="*/ 71595 h 637"/>
              <a:gd name="T60" fmla="*/ 377917 w 519"/>
              <a:gd name="T61" fmla="*/ 50601 h 637"/>
              <a:gd name="T62" fmla="*/ 354132 w 519"/>
              <a:gd name="T63" fmla="*/ 66750 h 637"/>
              <a:gd name="T64" fmla="*/ 377917 w 519"/>
              <a:gd name="T65" fmla="*/ 48986 h 637"/>
              <a:gd name="T66" fmla="*/ 295991 w 519"/>
              <a:gd name="T67" fmla="*/ 105508 h 637"/>
              <a:gd name="T68" fmla="*/ 266920 w 519"/>
              <a:gd name="T69" fmla="*/ 131346 h 637"/>
              <a:gd name="T70" fmla="*/ 253706 w 519"/>
              <a:gd name="T71" fmla="*/ 145881 h 637"/>
              <a:gd name="T72" fmla="*/ 248421 w 519"/>
              <a:gd name="T73" fmla="*/ 150725 h 637"/>
              <a:gd name="T74" fmla="*/ 232564 w 519"/>
              <a:gd name="T75" fmla="*/ 170104 h 637"/>
              <a:gd name="T76" fmla="*/ 200851 w 519"/>
              <a:gd name="T77" fmla="*/ 225011 h 637"/>
              <a:gd name="T78" fmla="*/ 184994 w 519"/>
              <a:gd name="T79" fmla="*/ 249235 h 637"/>
              <a:gd name="T80" fmla="*/ 211422 w 519"/>
              <a:gd name="T81" fmla="*/ 202403 h 637"/>
              <a:gd name="T82" fmla="*/ 182351 w 519"/>
              <a:gd name="T83" fmla="*/ 258924 h 637"/>
              <a:gd name="T84" fmla="*/ 174423 w 519"/>
              <a:gd name="T85" fmla="*/ 279918 h 637"/>
              <a:gd name="T86" fmla="*/ 169138 w 519"/>
              <a:gd name="T87" fmla="*/ 305757 h 637"/>
              <a:gd name="T88" fmla="*/ 163852 w 519"/>
              <a:gd name="T89" fmla="*/ 308987 h 637"/>
              <a:gd name="T90" fmla="*/ 47570 w 519"/>
              <a:gd name="T91" fmla="*/ 339670 h 637"/>
              <a:gd name="T92" fmla="*/ 97783 w 519"/>
              <a:gd name="T93" fmla="*/ 329981 h 637"/>
              <a:gd name="T94" fmla="*/ 10571 w 519"/>
              <a:gd name="T95" fmla="*/ 342900 h 6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9" h="637">
                <a:moveTo>
                  <a:pt x="12" y="637"/>
                </a:moveTo>
                <a:cubicBezTo>
                  <a:pt x="0" y="630"/>
                  <a:pt x="17" y="592"/>
                  <a:pt x="24" y="568"/>
                </a:cubicBezTo>
                <a:cubicBezTo>
                  <a:pt x="29" y="547"/>
                  <a:pt x="43" y="514"/>
                  <a:pt x="45" y="508"/>
                </a:cubicBezTo>
                <a:cubicBezTo>
                  <a:pt x="72" y="430"/>
                  <a:pt x="32" y="541"/>
                  <a:pt x="39" y="529"/>
                </a:cubicBezTo>
                <a:cubicBezTo>
                  <a:pt x="43" y="518"/>
                  <a:pt x="67" y="449"/>
                  <a:pt x="66" y="451"/>
                </a:cubicBezTo>
                <a:cubicBezTo>
                  <a:pt x="65" y="453"/>
                  <a:pt x="28" y="545"/>
                  <a:pt x="30" y="541"/>
                </a:cubicBezTo>
                <a:cubicBezTo>
                  <a:pt x="44" y="519"/>
                  <a:pt x="66" y="446"/>
                  <a:pt x="81" y="424"/>
                </a:cubicBezTo>
                <a:cubicBezTo>
                  <a:pt x="97" y="392"/>
                  <a:pt x="108" y="365"/>
                  <a:pt x="132" y="331"/>
                </a:cubicBezTo>
                <a:cubicBezTo>
                  <a:pt x="153" y="297"/>
                  <a:pt x="193" y="242"/>
                  <a:pt x="210" y="220"/>
                </a:cubicBezTo>
                <a:cubicBezTo>
                  <a:pt x="227" y="198"/>
                  <a:pt x="238" y="193"/>
                  <a:pt x="234" y="199"/>
                </a:cubicBezTo>
                <a:cubicBezTo>
                  <a:pt x="262" y="157"/>
                  <a:pt x="159" y="298"/>
                  <a:pt x="183" y="256"/>
                </a:cubicBezTo>
                <a:cubicBezTo>
                  <a:pt x="222" y="214"/>
                  <a:pt x="193" y="248"/>
                  <a:pt x="204" y="241"/>
                </a:cubicBezTo>
                <a:cubicBezTo>
                  <a:pt x="208" y="238"/>
                  <a:pt x="197" y="245"/>
                  <a:pt x="213" y="226"/>
                </a:cubicBezTo>
                <a:cubicBezTo>
                  <a:pt x="220" y="217"/>
                  <a:pt x="230" y="205"/>
                  <a:pt x="246" y="187"/>
                </a:cubicBezTo>
                <a:cubicBezTo>
                  <a:pt x="262" y="169"/>
                  <a:pt x="308" y="120"/>
                  <a:pt x="309" y="118"/>
                </a:cubicBezTo>
                <a:cubicBezTo>
                  <a:pt x="310" y="116"/>
                  <a:pt x="260" y="166"/>
                  <a:pt x="252" y="175"/>
                </a:cubicBezTo>
                <a:cubicBezTo>
                  <a:pt x="254" y="172"/>
                  <a:pt x="258" y="175"/>
                  <a:pt x="261" y="172"/>
                </a:cubicBezTo>
                <a:cubicBezTo>
                  <a:pt x="264" y="169"/>
                  <a:pt x="286" y="139"/>
                  <a:pt x="288" y="136"/>
                </a:cubicBezTo>
                <a:cubicBezTo>
                  <a:pt x="301" y="120"/>
                  <a:pt x="288" y="136"/>
                  <a:pt x="303" y="121"/>
                </a:cubicBezTo>
                <a:cubicBezTo>
                  <a:pt x="311" y="113"/>
                  <a:pt x="322" y="111"/>
                  <a:pt x="330" y="103"/>
                </a:cubicBezTo>
                <a:cubicBezTo>
                  <a:pt x="342" y="91"/>
                  <a:pt x="352" y="79"/>
                  <a:pt x="366" y="70"/>
                </a:cubicBezTo>
                <a:cubicBezTo>
                  <a:pt x="373" y="60"/>
                  <a:pt x="378" y="56"/>
                  <a:pt x="390" y="52"/>
                </a:cubicBezTo>
                <a:cubicBezTo>
                  <a:pt x="391" y="49"/>
                  <a:pt x="384" y="43"/>
                  <a:pt x="384" y="40"/>
                </a:cubicBezTo>
                <a:cubicBezTo>
                  <a:pt x="360" y="13"/>
                  <a:pt x="366" y="28"/>
                  <a:pt x="372" y="22"/>
                </a:cubicBezTo>
                <a:cubicBezTo>
                  <a:pt x="366" y="18"/>
                  <a:pt x="356" y="13"/>
                  <a:pt x="363" y="13"/>
                </a:cubicBezTo>
                <a:cubicBezTo>
                  <a:pt x="413" y="14"/>
                  <a:pt x="469" y="0"/>
                  <a:pt x="519" y="1"/>
                </a:cubicBezTo>
                <a:cubicBezTo>
                  <a:pt x="512" y="12"/>
                  <a:pt x="513" y="16"/>
                  <a:pt x="501" y="28"/>
                </a:cubicBezTo>
                <a:cubicBezTo>
                  <a:pt x="489" y="46"/>
                  <a:pt x="511" y="11"/>
                  <a:pt x="504" y="31"/>
                </a:cubicBezTo>
                <a:cubicBezTo>
                  <a:pt x="499" y="39"/>
                  <a:pt x="491" y="69"/>
                  <a:pt x="483" y="85"/>
                </a:cubicBezTo>
                <a:cubicBezTo>
                  <a:pt x="475" y="102"/>
                  <a:pt x="465" y="132"/>
                  <a:pt x="456" y="133"/>
                </a:cubicBezTo>
                <a:cubicBezTo>
                  <a:pt x="442" y="128"/>
                  <a:pt x="441" y="102"/>
                  <a:pt x="429" y="94"/>
                </a:cubicBezTo>
                <a:cubicBezTo>
                  <a:pt x="422" y="104"/>
                  <a:pt x="412" y="117"/>
                  <a:pt x="402" y="124"/>
                </a:cubicBezTo>
                <a:cubicBezTo>
                  <a:pt x="394" y="133"/>
                  <a:pt x="440" y="79"/>
                  <a:pt x="429" y="91"/>
                </a:cubicBezTo>
                <a:cubicBezTo>
                  <a:pt x="418" y="103"/>
                  <a:pt x="357" y="171"/>
                  <a:pt x="336" y="196"/>
                </a:cubicBezTo>
                <a:cubicBezTo>
                  <a:pt x="326" y="208"/>
                  <a:pt x="314" y="233"/>
                  <a:pt x="303" y="244"/>
                </a:cubicBezTo>
                <a:cubicBezTo>
                  <a:pt x="298" y="260"/>
                  <a:pt x="302" y="250"/>
                  <a:pt x="288" y="271"/>
                </a:cubicBezTo>
                <a:cubicBezTo>
                  <a:pt x="286" y="274"/>
                  <a:pt x="282" y="280"/>
                  <a:pt x="282" y="280"/>
                </a:cubicBezTo>
                <a:cubicBezTo>
                  <a:pt x="278" y="295"/>
                  <a:pt x="269" y="302"/>
                  <a:pt x="264" y="316"/>
                </a:cubicBezTo>
                <a:cubicBezTo>
                  <a:pt x="253" y="349"/>
                  <a:pt x="239" y="385"/>
                  <a:pt x="228" y="418"/>
                </a:cubicBezTo>
                <a:cubicBezTo>
                  <a:pt x="223" y="434"/>
                  <a:pt x="215" y="447"/>
                  <a:pt x="210" y="463"/>
                </a:cubicBezTo>
                <a:cubicBezTo>
                  <a:pt x="212" y="462"/>
                  <a:pt x="239" y="373"/>
                  <a:pt x="240" y="376"/>
                </a:cubicBezTo>
                <a:cubicBezTo>
                  <a:pt x="239" y="379"/>
                  <a:pt x="214" y="457"/>
                  <a:pt x="207" y="481"/>
                </a:cubicBezTo>
                <a:cubicBezTo>
                  <a:pt x="205" y="488"/>
                  <a:pt x="200" y="506"/>
                  <a:pt x="198" y="520"/>
                </a:cubicBezTo>
                <a:cubicBezTo>
                  <a:pt x="196" y="534"/>
                  <a:pt x="194" y="559"/>
                  <a:pt x="192" y="568"/>
                </a:cubicBezTo>
                <a:cubicBezTo>
                  <a:pt x="213" y="442"/>
                  <a:pt x="194" y="572"/>
                  <a:pt x="186" y="574"/>
                </a:cubicBezTo>
                <a:cubicBezTo>
                  <a:pt x="148" y="599"/>
                  <a:pt x="108" y="619"/>
                  <a:pt x="54" y="631"/>
                </a:cubicBezTo>
                <a:cubicBezTo>
                  <a:pt x="39" y="636"/>
                  <a:pt x="118" y="612"/>
                  <a:pt x="111" y="613"/>
                </a:cubicBezTo>
                <a:cubicBezTo>
                  <a:pt x="104" y="614"/>
                  <a:pt x="33" y="632"/>
                  <a:pt x="12" y="637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03" name="Freeform 19"/>
          <p:cNvSpPr>
            <a:spLocks noChangeArrowheads="1"/>
          </p:cNvSpPr>
          <p:nvPr/>
        </p:nvSpPr>
        <p:spPr bwMode="auto">
          <a:xfrm rot="1618749" flipH="1">
            <a:off x="4191000" y="1085850"/>
            <a:ext cx="579438" cy="309563"/>
          </a:xfrm>
          <a:custGeom>
            <a:avLst/>
            <a:gdLst>
              <a:gd name="T0" fmla="*/ 13397 w 519"/>
              <a:gd name="T1" fmla="*/ 309563 h 637"/>
              <a:gd name="T2" fmla="*/ 26795 w 519"/>
              <a:gd name="T3" fmla="*/ 276031 h 637"/>
              <a:gd name="T4" fmla="*/ 50240 w 519"/>
              <a:gd name="T5" fmla="*/ 246873 h 637"/>
              <a:gd name="T6" fmla="*/ 43542 w 519"/>
              <a:gd name="T7" fmla="*/ 257078 h 637"/>
              <a:gd name="T8" fmla="*/ 73686 w 519"/>
              <a:gd name="T9" fmla="*/ 219173 h 637"/>
              <a:gd name="T10" fmla="*/ 33494 w 519"/>
              <a:gd name="T11" fmla="*/ 262910 h 637"/>
              <a:gd name="T12" fmla="*/ 90433 w 519"/>
              <a:gd name="T13" fmla="*/ 206051 h 637"/>
              <a:gd name="T14" fmla="*/ 147372 w 519"/>
              <a:gd name="T15" fmla="*/ 160856 h 637"/>
              <a:gd name="T16" fmla="*/ 234455 w 519"/>
              <a:gd name="T17" fmla="*/ 106913 h 637"/>
              <a:gd name="T18" fmla="*/ 261250 w 519"/>
              <a:gd name="T19" fmla="*/ 96708 h 637"/>
              <a:gd name="T20" fmla="*/ 204311 w 519"/>
              <a:gd name="T21" fmla="*/ 124408 h 637"/>
              <a:gd name="T22" fmla="*/ 227756 w 519"/>
              <a:gd name="T23" fmla="*/ 117119 h 637"/>
              <a:gd name="T24" fmla="*/ 237804 w 519"/>
              <a:gd name="T25" fmla="*/ 109829 h 637"/>
              <a:gd name="T26" fmla="*/ 274647 w 519"/>
              <a:gd name="T27" fmla="*/ 90876 h 637"/>
              <a:gd name="T28" fmla="*/ 344983 w 519"/>
              <a:gd name="T29" fmla="*/ 57344 h 637"/>
              <a:gd name="T30" fmla="*/ 281346 w 519"/>
              <a:gd name="T31" fmla="*/ 85045 h 637"/>
              <a:gd name="T32" fmla="*/ 291394 w 519"/>
              <a:gd name="T33" fmla="*/ 83587 h 637"/>
              <a:gd name="T34" fmla="*/ 321538 w 519"/>
              <a:gd name="T35" fmla="*/ 66092 h 637"/>
              <a:gd name="T36" fmla="*/ 338285 w 519"/>
              <a:gd name="T37" fmla="*/ 58802 h 637"/>
              <a:gd name="T38" fmla="*/ 368429 w 519"/>
              <a:gd name="T39" fmla="*/ 50055 h 637"/>
              <a:gd name="T40" fmla="*/ 408621 w 519"/>
              <a:gd name="T41" fmla="*/ 34018 h 637"/>
              <a:gd name="T42" fmla="*/ 435416 w 519"/>
              <a:gd name="T43" fmla="*/ 25270 h 637"/>
              <a:gd name="T44" fmla="*/ 428717 w 519"/>
              <a:gd name="T45" fmla="*/ 19439 h 637"/>
              <a:gd name="T46" fmla="*/ 415320 w 519"/>
              <a:gd name="T47" fmla="*/ 10691 h 637"/>
              <a:gd name="T48" fmla="*/ 405272 w 519"/>
              <a:gd name="T49" fmla="*/ 6318 h 637"/>
              <a:gd name="T50" fmla="*/ 579438 w 519"/>
              <a:gd name="T51" fmla="*/ 486 h 637"/>
              <a:gd name="T52" fmla="*/ 559342 w 519"/>
              <a:gd name="T53" fmla="*/ 13607 h 637"/>
              <a:gd name="T54" fmla="*/ 562691 w 519"/>
              <a:gd name="T55" fmla="*/ 15065 h 637"/>
              <a:gd name="T56" fmla="*/ 539246 w 519"/>
              <a:gd name="T57" fmla="*/ 41307 h 637"/>
              <a:gd name="T58" fmla="*/ 509102 w 519"/>
              <a:gd name="T59" fmla="*/ 64634 h 637"/>
              <a:gd name="T60" fmla="*/ 478957 w 519"/>
              <a:gd name="T61" fmla="*/ 45681 h 637"/>
              <a:gd name="T62" fmla="*/ 448813 w 519"/>
              <a:gd name="T63" fmla="*/ 60260 h 637"/>
              <a:gd name="T64" fmla="*/ 478957 w 519"/>
              <a:gd name="T65" fmla="*/ 44223 h 637"/>
              <a:gd name="T66" fmla="*/ 375127 w 519"/>
              <a:gd name="T67" fmla="*/ 95250 h 637"/>
              <a:gd name="T68" fmla="*/ 338285 w 519"/>
              <a:gd name="T69" fmla="*/ 118577 h 637"/>
              <a:gd name="T70" fmla="*/ 321538 w 519"/>
              <a:gd name="T71" fmla="*/ 131698 h 637"/>
              <a:gd name="T72" fmla="*/ 314839 w 519"/>
              <a:gd name="T73" fmla="*/ 136072 h 637"/>
              <a:gd name="T74" fmla="*/ 294743 w 519"/>
              <a:gd name="T75" fmla="*/ 153567 h 637"/>
              <a:gd name="T76" fmla="*/ 254551 w 519"/>
              <a:gd name="T77" fmla="*/ 203136 h 637"/>
              <a:gd name="T78" fmla="*/ 234455 w 519"/>
              <a:gd name="T79" fmla="*/ 225004 h 637"/>
              <a:gd name="T80" fmla="*/ 267948 w 519"/>
              <a:gd name="T81" fmla="*/ 182725 h 637"/>
              <a:gd name="T82" fmla="*/ 231105 w 519"/>
              <a:gd name="T83" fmla="*/ 233752 h 637"/>
              <a:gd name="T84" fmla="*/ 221057 w 519"/>
              <a:gd name="T85" fmla="*/ 252704 h 637"/>
              <a:gd name="T86" fmla="*/ 214359 w 519"/>
              <a:gd name="T87" fmla="*/ 276031 h 637"/>
              <a:gd name="T88" fmla="*/ 207660 w 519"/>
              <a:gd name="T89" fmla="*/ 278947 h 637"/>
              <a:gd name="T90" fmla="*/ 60288 w 519"/>
              <a:gd name="T91" fmla="*/ 306647 h 637"/>
              <a:gd name="T92" fmla="*/ 123926 w 519"/>
              <a:gd name="T93" fmla="*/ 297900 h 637"/>
              <a:gd name="T94" fmla="*/ 13397 w 519"/>
              <a:gd name="T95" fmla="*/ 309563 h 6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9" h="637">
                <a:moveTo>
                  <a:pt x="12" y="637"/>
                </a:moveTo>
                <a:cubicBezTo>
                  <a:pt x="0" y="630"/>
                  <a:pt x="17" y="592"/>
                  <a:pt x="24" y="568"/>
                </a:cubicBezTo>
                <a:cubicBezTo>
                  <a:pt x="29" y="547"/>
                  <a:pt x="43" y="514"/>
                  <a:pt x="45" y="508"/>
                </a:cubicBezTo>
                <a:cubicBezTo>
                  <a:pt x="72" y="430"/>
                  <a:pt x="32" y="541"/>
                  <a:pt x="39" y="529"/>
                </a:cubicBezTo>
                <a:cubicBezTo>
                  <a:pt x="43" y="518"/>
                  <a:pt x="67" y="449"/>
                  <a:pt x="66" y="451"/>
                </a:cubicBezTo>
                <a:cubicBezTo>
                  <a:pt x="65" y="453"/>
                  <a:pt x="28" y="545"/>
                  <a:pt x="30" y="541"/>
                </a:cubicBezTo>
                <a:cubicBezTo>
                  <a:pt x="44" y="519"/>
                  <a:pt x="66" y="446"/>
                  <a:pt x="81" y="424"/>
                </a:cubicBezTo>
                <a:cubicBezTo>
                  <a:pt x="97" y="392"/>
                  <a:pt x="108" y="365"/>
                  <a:pt x="132" y="331"/>
                </a:cubicBezTo>
                <a:cubicBezTo>
                  <a:pt x="153" y="297"/>
                  <a:pt x="193" y="242"/>
                  <a:pt x="210" y="220"/>
                </a:cubicBezTo>
                <a:cubicBezTo>
                  <a:pt x="227" y="198"/>
                  <a:pt x="238" y="193"/>
                  <a:pt x="234" y="199"/>
                </a:cubicBezTo>
                <a:cubicBezTo>
                  <a:pt x="262" y="157"/>
                  <a:pt x="159" y="298"/>
                  <a:pt x="183" y="256"/>
                </a:cubicBezTo>
                <a:cubicBezTo>
                  <a:pt x="222" y="214"/>
                  <a:pt x="193" y="248"/>
                  <a:pt x="204" y="241"/>
                </a:cubicBezTo>
                <a:cubicBezTo>
                  <a:pt x="208" y="238"/>
                  <a:pt x="197" y="245"/>
                  <a:pt x="213" y="226"/>
                </a:cubicBezTo>
                <a:cubicBezTo>
                  <a:pt x="220" y="217"/>
                  <a:pt x="230" y="205"/>
                  <a:pt x="246" y="187"/>
                </a:cubicBezTo>
                <a:cubicBezTo>
                  <a:pt x="262" y="169"/>
                  <a:pt x="308" y="120"/>
                  <a:pt x="309" y="118"/>
                </a:cubicBezTo>
                <a:cubicBezTo>
                  <a:pt x="310" y="116"/>
                  <a:pt x="260" y="166"/>
                  <a:pt x="252" y="175"/>
                </a:cubicBezTo>
                <a:cubicBezTo>
                  <a:pt x="254" y="172"/>
                  <a:pt x="258" y="175"/>
                  <a:pt x="261" y="172"/>
                </a:cubicBezTo>
                <a:cubicBezTo>
                  <a:pt x="264" y="169"/>
                  <a:pt x="286" y="139"/>
                  <a:pt x="288" y="136"/>
                </a:cubicBezTo>
                <a:cubicBezTo>
                  <a:pt x="301" y="120"/>
                  <a:pt x="288" y="136"/>
                  <a:pt x="303" y="121"/>
                </a:cubicBezTo>
                <a:cubicBezTo>
                  <a:pt x="311" y="113"/>
                  <a:pt x="322" y="111"/>
                  <a:pt x="330" y="103"/>
                </a:cubicBezTo>
                <a:cubicBezTo>
                  <a:pt x="342" y="91"/>
                  <a:pt x="352" y="79"/>
                  <a:pt x="366" y="70"/>
                </a:cubicBezTo>
                <a:cubicBezTo>
                  <a:pt x="373" y="60"/>
                  <a:pt x="378" y="56"/>
                  <a:pt x="390" y="52"/>
                </a:cubicBezTo>
                <a:cubicBezTo>
                  <a:pt x="391" y="49"/>
                  <a:pt x="384" y="43"/>
                  <a:pt x="384" y="40"/>
                </a:cubicBezTo>
                <a:cubicBezTo>
                  <a:pt x="360" y="13"/>
                  <a:pt x="366" y="28"/>
                  <a:pt x="372" y="22"/>
                </a:cubicBezTo>
                <a:cubicBezTo>
                  <a:pt x="366" y="18"/>
                  <a:pt x="356" y="13"/>
                  <a:pt x="363" y="13"/>
                </a:cubicBezTo>
                <a:cubicBezTo>
                  <a:pt x="413" y="14"/>
                  <a:pt x="469" y="0"/>
                  <a:pt x="519" y="1"/>
                </a:cubicBezTo>
                <a:cubicBezTo>
                  <a:pt x="512" y="12"/>
                  <a:pt x="513" y="16"/>
                  <a:pt x="501" y="28"/>
                </a:cubicBezTo>
                <a:cubicBezTo>
                  <a:pt x="489" y="46"/>
                  <a:pt x="511" y="11"/>
                  <a:pt x="504" y="31"/>
                </a:cubicBezTo>
                <a:cubicBezTo>
                  <a:pt x="499" y="39"/>
                  <a:pt x="491" y="69"/>
                  <a:pt x="483" y="85"/>
                </a:cubicBezTo>
                <a:cubicBezTo>
                  <a:pt x="475" y="102"/>
                  <a:pt x="465" y="132"/>
                  <a:pt x="456" y="133"/>
                </a:cubicBezTo>
                <a:cubicBezTo>
                  <a:pt x="442" y="128"/>
                  <a:pt x="441" y="102"/>
                  <a:pt x="429" y="94"/>
                </a:cubicBezTo>
                <a:cubicBezTo>
                  <a:pt x="422" y="104"/>
                  <a:pt x="412" y="117"/>
                  <a:pt x="402" y="124"/>
                </a:cubicBezTo>
                <a:cubicBezTo>
                  <a:pt x="394" y="133"/>
                  <a:pt x="440" y="79"/>
                  <a:pt x="429" y="91"/>
                </a:cubicBezTo>
                <a:cubicBezTo>
                  <a:pt x="418" y="103"/>
                  <a:pt x="357" y="171"/>
                  <a:pt x="336" y="196"/>
                </a:cubicBezTo>
                <a:cubicBezTo>
                  <a:pt x="326" y="208"/>
                  <a:pt x="314" y="233"/>
                  <a:pt x="303" y="244"/>
                </a:cubicBezTo>
                <a:cubicBezTo>
                  <a:pt x="298" y="260"/>
                  <a:pt x="302" y="250"/>
                  <a:pt x="288" y="271"/>
                </a:cubicBezTo>
                <a:cubicBezTo>
                  <a:pt x="286" y="274"/>
                  <a:pt x="282" y="280"/>
                  <a:pt x="282" y="280"/>
                </a:cubicBezTo>
                <a:cubicBezTo>
                  <a:pt x="278" y="295"/>
                  <a:pt x="269" y="302"/>
                  <a:pt x="264" y="316"/>
                </a:cubicBezTo>
                <a:cubicBezTo>
                  <a:pt x="253" y="349"/>
                  <a:pt x="239" y="385"/>
                  <a:pt x="228" y="418"/>
                </a:cubicBezTo>
                <a:cubicBezTo>
                  <a:pt x="223" y="434"/>
                  <a:pt x="215" y="447"/>
                  <a:pt x="210" y="463"/>
                </a:cubicBezTo>
                <a:cubicBezTo>
                  <a:pt x="212" y="462"/>
                  <a:pt x="239" y="373"/>
                  <a:pt x="240" y="376"/>
                </a:cubicBezTo>
                <a:cubicBezTo>
                  <a:pt x="239" y="379"/>
                  <a:pt x="214" y="457"/>
                  <a:pt x="207" y="481"/>
                </a:cubicBezTo>
                <a:cubicBezTo>
                  <a:pt x="205" y="488"/>
                  <a:pt x="200" y="506"/>
                  <a:pt x="198" y="520"/>
                </a:cubicBezTo>
                <a:cubicBezTo>
                  <a:pt x="196" y="534"/>
                  <a:pt x="194" y="559"/>
                  <a:pt x="192" y="568"/>
                </a:cubicBezTo>
                <a:cubicBezTo>
                  <a:pt x="213" y="442"/>
                  <a:pt x="194" y="572"/>
                  <a:pt x="186" y="574"/>
                </a:cubicBezTo>
                <a:cubicBezTo>
                  <a:pt x="148" y="599"/>
                  <a:pt x="108" y="619"/>
                  <a:pt x="54" y="631"/>
                </a:cubicBezTo>
                <a:cubicBezTo>
                  <a:pt x="39" y="636"/>
                  <a:pt x="118" y="612"/>
                  <a:pt x="111" y="613"/>
                </a:cubicBezTo>
                <a:cubicBezTo>
                  <a:pt x="104" y="614"/>
                  <a:pt x="33" y="632"/>
                  <a:pt x="12" y="637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46125" y="2484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b="1">
              <a:latin typeface="Times New Roman" pitchFamily="18" charset="0"/>
            </a:endParaRPr>
          </a:p>
        </p:txBody>
      </p:sp>
      <p:sp>
        <p:nvSpPr>
          <p:cNvPr id="272405" name="Text Box 21" descr="20%"/>
          <p:cNvSpPr txBox="1">
            <a:spLocks noChangeArrowheads="1"/>
          </p:cNvSpPr>
          <p:nvPr/>
        </p:nvSpPr>
        <p:spPr bwMode="auto">
          <a:xfrm>
            <a:off x="258577" y="1444088"/>
            <a:ext cx="5446602" cy="954107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16-9-1950,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tấn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2406" name="Text Box 22" descr="10%"/>
          <p:cNvSpPr txBox="1">
            <a:spLocks noChangeArrowheads="1"/>
          </p:cNvSpPr>
          <p:nvPr/>
        </p:nvSpPr>
        <p:spPr bwMode="auto">
          <a:xfrm>
            <a:off x="4449763" y="-12700"/>
            <a:ext cx="1783556" cy="1815882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2407" name="Text Box 23" descr="10%"/>
          <p:cNvSpPr txBox="1">
            <a:spLocks noChangeArrowheads="1"/>
          </p:cNvSpPr>
          <p:nvPr/>
        </p:nvSpPr>
        <p:spPr bwMode="auto">
          <a:xfrm>
            <a:off x="284124" y="1396114"/>
            <a:ext cx="5029200" cy="954088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18-9-1950,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2408" name="Text Box 24" descr="20%"/>
          <p:cNvSpPr txBox="1">
            <a:spLocks noChangeArrowheads="1"/>
          </p:cNvSpPr>
          <p:nvPr/>
        </p:nvSpPr>
        <p:spPr bwMode="auto">
          <a:xfrm>
            <a:off x="4714875" y="3319435"/>
            <a:ext cx="3483935" cy="1384995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Pháp quyết định rút quân khỏi Cao Bằng theo đường số 4. </a:t>
            </a:r>
          </a:p>
        </p:txBody>
      </p:sp>
      <p:sp>
        <p:nvSpPr>
          <p:cNvPr id="272409" name="Text Box 25" descr="10%"/>
          <p:cNvSpPr txBox="1">
            <a:spLocks noChangeArrowheads="1"/>
          </p:cNvSpPr>
          <p:nvPr/>
        </p:nvSpPr>
        <p:spPr bwMode="auto">
          <a:xfrm>
            <a:off x="5586454" y="1250525"/>
            <a:ext cx="3276518" cy="954088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72410" name="Picture 26" descr="expl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"/>
            <a:ext cx="121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411" name="Text Box 27" descr="20%"/>
          <p:cNvSpPr txBox="1">
            <a:spLocks noChangeArrowheads="1"/>
          </p:cNvSpPr>
          <p:nvPr/>
        </p:nvSpPr>
        <p:spPr bwMode="auto">
          <a:xfrm>
            <a:off x="5217319" y="2669381"/>
            <a:ext cx="3621881" cy="13843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436" name="Freeform 28"/>
          <p:cNvSpPr>
            <a:spLocks noChangeArrowheads="1"/>
          </p:cNvSpPr>
          <p:nvPr/>
        </p:nvSpPr>
        <p:spPr bwMode="auto">
          <a:xfrm>
            <a:off x="3806825" y="896938"/>
            <a:ext cx="88900" cy="44450"/>
          </a:xfrm>
          <a:custGeom>
            <a:avLst/>
            <a:gdLst>
              <a:gd name="T0" fmla="*/ 0 w 56"/>
              <a:gd name="T1" fmla="*/ 7144 h 36"/>
              <a:gd name="T2" fmla="*/ 6350 w 56"/>
              <a:gd name="T3" fmla="*/ 28575 h 36"/>
              <a:gd name="T4" fmla="*/ 25400 w 56"/>
              <a:gd name="T5" fmla="*/ 38100 h 36"/>
              <a:gd name="T6" fmla="*/ 63500 w 56"/>
              <a:gd name="T7" fmla="*/ 35719 h 36"/>
              <a:gd name="T8" fmla="*/ 25400 w 56"/>
              <a:gd name="T9" fmla="*/ 0 h 36"/>
              <a:gd name="T10" fmla="*/ 0 w 56"/>
              <a:gd name="T11" fmla="*/ 7144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6">
                <a:moveTo>
                  <a:pt x="0" y="6"/>
                </a:moveTo>
                <a:cubicBezTo>
                  <a:pt x="1" y="12"/>
                  <a:pt x="0" y="20"/>
                  <a:pt x="4" y="24"/>
                </a:cubicBezTo>
                <a:cubicBezTo>
                  <a:pt x="7" y="27"/>
                  <a:pt x="16" y="32"/>
                  <a:pt x="16" y="32"/>
                </a:cubicBezTo>
                <a:cubicBezTo>
                  <a:pt x="24" y="31"/>
                  <a:pt x="34" y="36"/>
                  <a:pt x="40" y="30"/>
                </a:cubicBezTo>
                <a:cubicBezTo>
                  <a:pt x="56" y="14"/>
                  <a:pt x="20" y="1"/>
                  <a:pt x="16" y="0"/>
                </a:cubicBezTo>
                <a:cubicBezTo>
                  <a:pt x="4" y="2"/>
                  <a:pt x="9" y="0"/>
                  <a:pt x="0" y="6"/>
                </a:cubicBezTo>
                <a:close/>
              </a:path>
            </a:pathLst>
          </a:custGeom>
          <a:solidFill>
            <a:srgbClr val="FBFBC5"/>
          </a:solidFill>
          <a:ln w="9525">
            <a:solidFill>
              <a:srgbClr val="FBFB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13" name="Text Box 29" descr="5%"/>
          <p:cNvSpPr txBox="1">
            <a:spLocks noChangeArrowheads="1"/>
          </p:cNvSpPr>
          <p:nvPr/>
        </p:nvSpPr>
        <p:spPr bwMode="auto">
          <a:xfrm>
            <a:off x="960512" y="56356"/>
            <a:ext cx="2895600" cy="954088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72414" name="Picture 30" descr="vietnam_fl_md_w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15" name="Picture 31" descr="vietnam_fl_md_w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2875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16" name="Picture 32" descr="vietnam_fl_md_w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0353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2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7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3768 -0.0300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896E-6 L 0.275 0.38844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8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7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2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72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1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 tmFilter="0, 0; .2, .5; .8, .5; 1, 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000" autoRev="1" fill="hold"/>
                                        <p:tgtEl>
                                          <p:spTgt spid="272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 tmFilter="0, 0; .2, .5; .8, .5; 1, 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000" autoRev="1" fill="hold"/>
                                        <p:tgtEl>
                                          <p:spTgt spid="272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347 0.0296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7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8728E-6 L 0.1934 0.280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7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7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3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7" dur="200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2" dur="20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27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7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0" dur="1" fill="hold"/>
                                        <p:tgtEl>
                                          <p:spTgt spid="2724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7" grpId="0" animBg="1"/>
      <p:bldP spid="272397" grpId="1" animBg="1"/>
      <p:bldP spid="272398" grpId="0" animBg="1"/>
      <p:bldP spid="272399" grpId="0" animBg="1"/>
      <p:bldP spid="272399" grpId="1" animBg="1"/>
      <p:bldP spid="272399" grpId="2" animBg="1"/>
      <p:bldP spid="272399" grpId="3" animBg="1"/>
      <p:bldP spid="272402" grpId="0" animBg="1"/>
      <p:bldP spid="272402" grpId="1" animBg="1"/>
      <p:bldP spid="272402" grpId="2" animBg="1"/>
      <p:bldP spid="272403" grpId="0" animBg="1"/>
      <p:bldP spid="272403" grpId="1" animBg="1"/>
      <p:bldP spid="272403" grpId="2" animBg="1"/>
      <p:bldP spid="272403" grpId="3" animBg="1"/>
      <p:bldP spid="272403" grpId="4" animBg="1"/>
      <p:bldP spid="272405" grpId="0" animBg="1"/>
      <p:bldP spid="272406" grpId="0" animBg="1"/>
      <p:bldP spid="272406" grpId="1" animBg="1"/>
      <p:bldP spid="272407" grpId="0" animBg="1"/>
      <p:bldP spid="272407" grpId="1" animBg="1"/>
      <p:bldP spid="272408" grpId="0" animBg="1"/>
      <p:bldP spid="272408" grpId="1" animBg="1"/>
      <p:bldP spid="272409" grpId="0" animBg="1"/>
      <p:bldP spid="272409" grpId="1" animBg="1"/>
      <p:bldP spid="272411" grpId="0" animBg="1"/>
      <p:bldP spid="272411" grpId="1" animBg="1"/>
      <p:bldP spid="272413" grpId="0" animBg="1"/>
      <p:bldP spid="2724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cdb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2" t="3685" r="10327" b="27026"/>
          <a:stretch>
            <a:fillRect/>
          </a:stretch>
        </p:blipFill>
        <p:spPr bwMode="auto">
          <a:xfrm>
            <a:off x="152516" y="400050"/>
            <a:ext cx="8762884" cy="46100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19800" y="348615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ahoma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7200" y="7974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dịch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1950: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       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84163" y="3314700"/>
            <a:ext cx="239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Trường Chinh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179638" y="2857500"/>
            <a:ext cx="2220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Minh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08200" y="628650"/>
            <a:ext cx="235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Phạm Văn Đồng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747909" y="4042144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00600" y="2343150"/>
            <a:ext cx="210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Lê Văn Lương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237343" y="415721"/>
            <a:ext cx="243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  <p:bldP spid="8204" grpId="0"/>
      <p:bldP spid="82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su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" y="114300"/>
            <a:ext cx="4952870" cy="489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5829206" y="1581176"/>
            <a:ext cx="2781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2700"/>
            <a:ext cx="9144000" cy="5143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tt_1808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41148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7" name="Text Box 3" descr="20%"/>
          <p:cNvSpPr txBox="1">
            <a:spLocks noChangeArrowheads="1"/>
          </p:cNvSpPr>
          <p:nvPr/>
        </p:nvSpPr>
        <p:spPr bwMode="auto">
          <a:xfrm>
            <a:off x="0" y="45227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800" b="1" i="1" dirty="0" err="1">
                <a:latin typeface="Times New Roman" pitchFamily="18" charset="0"/>
              </a:rPr>
              <a:t>Nơi</a:t>
            </a:r>
            <a:r>
              <a:rPr lang="en-US" sz="2800" b="1" i="1" dirty="0">
                <a:latin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Bác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Hồ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dịch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Biên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giới</a:t>
            </a:r>
            <a:r>
              <a:rPr lang="en-US" sz="2800" b="1" i="1" dirty="0">
                <a:latin typeface="Times New Roman" pitchFamily="18" charset="0"/>
              </a:rPr>
              <a:t> 1950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29" name="Text Box 25"/>
          <p:cNvSpPr txBox="1">
            <a:spLocks noChangeArrowheads="1"/>
          </p:cNvSpPr>
          <p:nvPr/>
        </p:nvSpPr>
        <p:spPr bwMode="auto">
          <a:xfrm>
            <a:off x="38100" y="1677203"/>
            <a:ext cx="94105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La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dũng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trận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Khê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38100" y="2876542"/>
            <a:ext cx="906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</a:rPr>
              <a:t> La </a:t>
            </a:r>
            <a:r>
              <a:rPr lang="en-US" sz="2800" dirty="0" err="1">
                <a:latin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Khê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trúng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nát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lưỡi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đứt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-228474" y="35611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78422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19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9" grpId="0"/>
      <p:bldP spid="2519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2"/>
          <p:cNvPicPr>
            <a:picLocks noChangeAspect="1" noChangeArrowheads="1"/>
          </p:cNvPicPr>
          <p:nvPr/>
        </p:nvPicPr>
        <p:blipFill>
          <a:blip r:embed="rId2" cstate="print">
            <a:lum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5289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5029200" y="344488"/>
            <a:ext cx="4114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Sầm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Phúc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1932,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</a:rPr>
              <a:t> Cao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16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giặc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029200" y="2843154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Huân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 descr="40%"/>
          <p:cNvSpPr txBox="1">
            <a:spLocks noChangeArrowheads="1"/>
          </p:cNvSpPr>
          <p:nvPr/>
        </p:nvSpPr>
        <p:spPr bwMode="auto">
          <a:xfrm>
            <a:off x="2766960" y="4410013"/>
            <a:ext cx="378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La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3" descr="20131015223009-lavanc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1999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149_trang_4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424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-38100" y="42068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0" y="788988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320800"/>
            <a:ext cx="906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800" b="1" u="sng" dirty="0" err="1">
                <a:latin typeface="Times New Roman" pitchFamily="18" charset="0"/>
              </a:rPr>
              <a:t>Hoạt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động</a:t>
            </a:r>
            <a:r>
              <a:rPr lang="en-US" sz="2800" b="1" u="sng" dirty="0">
                <a:latin typeface="Times New Roman" pitchFamily="18" charset="0"/>
              </a:rPr>
              <a:t> 3: </a:t>
            </a:r>
            <a:r>
              <a:rPr lang="en-US" sz="2800" b="1" u="sng" dirty="0" err="1">
                <a:latin typeface="Times New Roman" pitchFamily="18" charset="0"/>
              </a:rPr>
              <a:t>Kết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quả</a:t>
            </a:r>
            <a:r>
              <a:rPr lang="en-US" sz="2800" b="1" u="sng" dirty="0">
                <a:latin typeface="Times New Roman" pitchFamily="18" charset="0"/>
              </a:rPr>
              <a:t>, ý </a:t>
            </a:r>
            <a:r>
              <a:rPr lang="en-US" sz="2800" b="1" u="sng" dirty="0" err="1">
                <a:latin typeface="Times New Roman" pitchFamily="18" charset="0"/>
              </a:rPr>
              <a:t>nghĩa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của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chiến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thắng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Biên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giới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thu</a:t>
            </a:r>
            <a:r>
              <a:rPr lang="en-US" sz="2800" b="1" u="sng" dirty="0">
                <a:latin typeface="Times New Roman" pitchFamily="18" charset="0"/>
              </a:rPr>
              <a:t> - </a:t>
            </a:r>
            <a:r>
              <a:rPr lang="en-US" sz="2800" b="1" u="sng" dirty="0" err="1">
                <a:latin typeface="Times New Roman" pitchFamily="18" charset="0"/>
              </a:rPr>
              <a:t>đông</a:t>
            </a:r>
            <a:r>
              <a:rPr lang="en-US" sz="2800" b="1" u="sng" dirty="0">
                <a:latin typeface="Times New Roman" pitchFamily="18" charset="0"/>
              </a:rPr>
              <a:t> 1950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913" y="2274888"/>
            <a:ext cx="876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latin typeface="Times New Roman" pitchFamily="18" charset="0"/>
              </a:rPr>
              <a:t>  - </a:t>
            </a:r>
            <a:r>
              <a:rPr lang="en-US" sz="2800" i="1" dirty="0" err="1">
                <a:latin typeface="Times New Roman" pitchFamily="18" charset="0"/>
              </a:rPr>
              <a:t>Nêu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kết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quả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chiến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dịch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Biên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giới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thu</a:t>
            </a:r>
            <a:r>
              <a:rPr lang="en-US" sz="2800" i="1" dirty="0">
                <a:latin typeface="Times New Roman" pitchFamily="18" charset="0"/>
              </a:rPr>
              <a:t> - </a:t>
            </a:r>
            <a:r>
              <a:rPr lang="en-US" sz="2800" i="1" dirty="0" err="1">
                <a:latin typeface="Times New Roman" pitchFamily="18" charset="0"/>
              </a:rPr>
              <a:t>đông</a:t>
            </a:r>
            <a:r>
              <a:rPr lang="en-US" sz="2800" i="1" dirty="0">
                <a:latin typeface="Times New Roman" pitchFamily="18" charset="0"/>
              </a:rPr>
              <a:t> 1950?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1000" y="2914650"/>
            <a:ext cx="8382000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</a:rPr>
              <a:t> 1950:</a:t>
            </a:r>
          </a:p>
          <a:p>
            <a:pPr marL="457200" indent="-457200" eaLnBrk="1" hangingPunct="1">
              <a:buFontTx/>
              <a:buChar char="-"/>
            </a:pPr>
            <a:r>
              <a:rPr lang="en-US" sz="2800" dirty="0" err="1">
                <a:latin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8000 </a:t>
            </a:r>
            <a:r>
              <a:rPr lang="en-US" sz="2800" dirty="0" err="1">
                <a:latin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  <a:p>
            <a:pPr eaLnBrk="1" hangingPunct="1"/>
            <a:r>
              <a:rPr lang="vi-VN" sz="2800" dirty="0">
                <a:latin typeface="Times New Roman" pitchFamily="18" charset="0"/>
              </a:rPr>
              <a:t>-    Giải phóng một vùng biên giới Việt – Trung.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</a:rPr>
              <a:t>Căn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12700"/>
            <a:ext cx="9144000" cy="5143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21514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3100" y="12303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Khoanh vào đáp án đúng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6350" y="1687513"/>
            <a:ext cx="8769350" cy="323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tấn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nhằm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400" dirty="0" err="1">
                <a:latin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Mau </a:t>
            </a:r>
            <a:r>
              <a:rPr lang="en-US" sz="2400" dirty="0" err="1">
                <a:latin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400" dirty="0" err="1">
                <a:latin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4450" y="2628900"/>
            <a:ext cx="33666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428875" y="781050"/>
            <a:ext cx="4200525" cy="39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KIỂM TRA BÀI CŨ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0" y="2571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270625" y="554038"/>
            <a:ext cx="2641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vi-VN" sz="200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531" name="Picture 6" descr="cdb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1" t="3740" r="9499" b="21198"/>
          <a:stretch>
            <a:fillRect/>
          </a:stretch>
        </p:blipFill>
        <p:spPr bwMode="auto">
          <a:xfrm>
            <a:off x="156139" y="74428"/>
            <a:ext cx="8928100" cy="44246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215900" y="4629096"/>
            <a:ext cx="892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3: </a:t>
            </a:r>
            <a:r>
              <a:rPr lang="en-US" sz="2000" b="1" dirty="0" err="1">
                <a:latin typeface="Times New Roman" pitchFamily="18" charset="0"/>
              </a:rPr>
              <a:t>Tù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Pháp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bắt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chiến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dịch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</a:t>
            </a:r>
            <a:r>
              <a:rPr lang="en-US" sz="2000" b="1" dirty="0">
                <a:latin typeface="Times New Roman" pitchFamily="18" charset="0"/>
              </a:rPr>
              <a:t> - </a:t>
            </a:r>
            <a:r>
              <a:rPr lang="en-US" sz="2000" b="1" dirty="0" err="1">
                <a:latin typeface="Times New Roman" pitchFamily="18" charset="0"/>
              </a:rPr>
              <a:t>đông</a:t>
            </a:r>
            <a:r>
              <a:rPr lang="en-US" sz="2000" b="1" dirty="0">
                <a:latin typeface="Times New Roman" pitchFamily="18" charset="0"/>
              </a:rPr>
              <a:t> 1950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0" y="4000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4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0" y="7429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6722" y="1428780"/>
            <a:ext cx="906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Chiến thắng Biên giới thu - đông </a:t>
            </a:r>
            <a:r>
              <a:rPr lang="en-US" sz="2800" b="1" dirty="0">
                <a:latin typeface="Times New Roman" pitchFamily="18" charset="0"/>
              </a:rPr>
              <a:t>1950 </a:t>
            </a:r>
            <a:r>
              <a:rPr lang="vi-VN" sz="2800" b="1" dirty="0">
                <a:latin typeface="Times New Roman" pitchFamily="18" charset="0"/>
              </a:rPr>
              <a:t>có ý nghĩa như thế 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b="1" dirty="0">
                <a:latin typeface="Times New Roman" pitchFamily="18" charset="0"/>
              </a:rPr>
              <a:t>o đối với cuộc kháng chiến của </a:t>
            </a:r>
            <a:r>
              <a:rPr lang="en-US" sz="2800" b="1" dirty="0" err="1">
                <a:latin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ta?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 noChangeArrowheads="1"/>
          </p:cNvSpPr>
          <p:nvPr/>
        </p:nvSpPr>
        <p:spPr bwMode="auto">
          <a:xfrm>
            <a:off x="84950" y="2647948"/>
            <a:ext cx="9067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2800" dirty="0" err="1">
                <a:latin typeface="Times New Roman" pitchFamily="18" charset="0"/>
              </a:rPr>
              <a:t>Căn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0" y="4286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0" y="7731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1950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500"/>
            <a:ext cx="9372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52400" y="3314700"/>
            <a:ext cx="430530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3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2800" b="1" dirty="0" err="1">
                <a:latin typeface="Times New Roman" pitchFamily="18" charset="0"/>
              </a:rPr>
              <a:t>địch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tấn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địch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to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33900" y="3275013"/>
            <a:ext cx="4457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tấn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h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</a:rPr>
              <a:t> ta.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5" name="Picture 11" descr="sun1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sun1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0" y="42703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0" y="8001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38400" y="1371600"/>
            <a:ext cx="3200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vi-VN" sz="3200" b="1" noProof="1">
                <a:solidFill>
                  <a:srgbClr val="220A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HỌC: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8600" y="1885950"/>
            <a:ext cx="8610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vi-VN" sz="2800" b="1" dirty="0">
                <a:latin typeface="Times New Roman" pitchFamily="18" charset="0"/>
              </a:rPr>
              <a:t>Thu - </a:t>
            </a:r>
            <a:r>
              <a:rPr lang="en-US" altLang="vi-VN" sz="2800" b="1" dirty="0" err="1">
                <a:latin typeface="Times New Roman" pitchFamily="18" charset="0"/>
              </a:rPr>
              <a:t>đông</a:t>
            </a:r>
            <a:r>
              <a:rPr lang="en-US" altLang="vi-VN" sz="2800" b="1" dirty="0">
                <a:latin typeface="Times New Roman" pitchFamily="18" charset="0"/>
              </a:rPr>
              <a:t> 1950, ta </a:t>
            </a:r>
            <a:r>
              <a:rPr lang="en-US" altLang="vi-VN" sz="2800" b="1" dirty="0" err="1">
                <a:latin typeface="Times New Roman" pitchFamily="18" charset="0"/>
              </a:rPr>
              <a:t>chủ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động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mở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chiến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dịch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Biên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giới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đã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 err="1">
                <a:latin typeface="Times New Roman" pitchFamily="18" charset="0"/>
              </a:rPr>
              <a:t>nh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thắng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lợi</a:t>
            </a:r>
            <a:r>
              <a:rPr lang="en-US" altLang="vi-VN" sz="28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vi-VN" sz="2800" b="1" dirty="0" err="1">
                <a:latin typeface="Times New Roman" pitchFamily="18" charset="0"/>
              </a:rPr>
              <a:t>Căn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cứ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địa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Việt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Bắc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củng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mở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rộng</a:t>
            </a:r>
            <a:r>
              <a:rPr lang="en-US" altLang="vi-VN" sz="2800" b="1" dirty="0">
                <a:latin typeface="Times New Roman" pitchFamily="18" charset="0"/>
              </a:rPr>
              <a:t>. </a:t>
            </a:r>
            <a:r>
              <a:rPr lang="en-US" altLang="vi-VN" sz="2800" b="1" dirty="0" err="1">
                <a:latin typeface="Times New Roman" pitchFamily="18" charset="0"/>
              </a:rPr>
              <a:t>Từ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đây</a:t>
            </a:r>
            <a:r>
              <a:rPr lang="en-US" altLang="vi-VN" sz="2800" b="1" dirty="0">
                <a:latin typeface="Times New Roman" pitchFamily="18" charset="0"/>
              </a:rPr>
              <a:t>, ta </a:t>
            </a:r>
            <a:r>
              <a:rPr lang="en-US" altLang="vi-VN" sz="2800" b="1" dirty="0" err="1">
                <a:latin typeface="Times New Roman" pitchFamily="18" charset="0"/>
              </a:rPr>
              <a:t>nắm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quyền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chủ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động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trên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chiến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trường</a:t>
            </a:r>
            <a:r>
              <a:rPr lang="en-US" altLang="vi-VN" sz="2800" b="1" dirty="0">
                <a:latin typeface="Times New Roman" pitchFamily="18" charset="0"/>
              </a:rPr>
              <a:t>. 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Oval 2"/>
          <p:cNvSpPr>
            <a:spLocks noChangeArrowheads="1"/>
          </p:cNvSpPr>
          <p:nvPr/>
        </p:nvSpPr>
        <p:spPr bwMode="auto">
          <a:xfrm>
            <a:off x="3733800" y="4029075"/>
            <a:ext cx="1447800" cy="885825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39" name="Oval 3"/>
          <p:cNvSpPr>
            <a:spLocks noChangeArrowheads="1"/>
          </p:cNvSpPr>
          <p:nvPr/>
        </p:nvSpPr>
        <p:spPr bwMode="auto">
          <a:xfrm>
            <a:off x="3733800" y="4000500"/>
            <a:ext cx="1447800" cy="9144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3746500" y="4000500"/>
            <a:ext cx="1435100" cy="9144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41" name="Oval 5"/>
          <p:cNvSpPr>
            <a:spLocks noChangeArrowheads="1"/>
          </p:cNvSpPr>
          <p:nvPr/>
        </p:nvSpPr>
        <p:spPr bwMode="auto">
          <a:xfrm>
            <a:off x="3733800" y="4000500"/>
            <a:ext cx="1447800" cy="9144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3706813" y="4000500"/>
            <a:ext cx="1524000" cy="9144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1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43" name="Oval 7"/>
          <p:cNvSpPr>
            <a:spLocks noChangeArrowheads="1"/>
          </p:cNvSpPr>
          <p:nvPr/>
        </p:nvSpPr>
        <p:spPr bwMode="auto">
          <a:xfrm>
            <a:off x="3657600" y="4000500"/>
            <a:ext cx="1600200" cy="942975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Hết giờ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228600" y="1336675"/>
            <a:ext cx="8839200" cy="3322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 1950, ta </a:t>
            </a:r>
            <a:r>
              <a:rPr lang="en-US" sz="2800" b="1" dirty="0" err="1">
                <a:latin typeface="Times New Roman" pitchFamily="18" charset="0"/>
              </a:rPr>
              <a:t>nổ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súng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tấn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cụm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Khê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y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 err="1">
                <a:latin typeface="Times New Roman" pitchFamily="18" charset="0"/>
              </a:rPr>
              <a:t>Ng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</a:rPr>
              <a:t> 16-9-1950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 err="1">
                <a:latin typeface="Times New Roman" pitchFamily="18" charset="0"/>
              </a:rPr>
              <a:t>Ng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</a:rPr>
              <a:t> 18 -9-1950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 err="1">
                <a:latin typeface="Times New Roman" pitchFamily="18" charset="0"/>
              </a:rPr>
              <a:t>Ng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</a:rPr>
              <a:t> 16-10-1950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0" y="777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38113" y="2944167"/>
            <a:ext cx="53340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Text Box 5"/>
          <p:cNvSpPr txBox="1">
            <a:spLocks noChangeArrowheads="1"/>
          </p:cNvSpPr>
          <p:nvPr/>
        </p:nvSpPr>
        <p:spPr bwMode="auto">
          <a:xfrm>
            <a:off x="0" y="41592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7" name="Picture 11" descr="sun1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1" descr="sun1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 animBg="1"/>
      <p:bldP spid="270340" grpId="0" animBg="1"/>
      <p:bldP spid="270341" grpId="0" animBg="1"/>
      <p:bldP spid="270342" grpId="0" animBg="1"/>
      <p:bldP spid="270343" grpId="0" animBg="1"/>
      <p:bldP spid="270345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Oval 2"/>
          <p:cNvSpPr>
            <a:spLocks noChangeArrowheads="1"/>
          </p:cNvSpPr>
          <p:nvPr/>
        </p:nvSpPr>
        <p:spPr bwMode="auto">
          <a:xfrm>
            <a:off x="3200400" y="3771900"/>
            <a:ext cx="1752600" cy="10858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5" name="Oval 3"/>
          <p:cNvSpPr>
            <a:spLocks noChangeArrowheads="1"/>
          </p:cNvSpPr>
          <p:nvPr/>
        </p:nvSpPr>
        <p:spPr bwMode="auto">
          <a:xfrm>
            <a:off x="3214688" y="3767138"/>
            <a:ext cx="1752600" cy="10858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6" name="Oval 4"/>
          <p:cNvSpPr>
            <a:spLocks noChangeArrowheads="1"/>
          </p:cNvSpPr>
          <p:nvPr/>
        </p:nvSpPr>
        <p:spPr bwMode="auto">
          <a:xfrm>
            <a:off x="3221038" y="3771900"/>
            <a:ext cx="1752600" cy="10858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7" name="Oval 5"/>
          <p:cNvSpPr>
            <a:spLocks noChangeArrowheads="1"/>
          </p:cNvSpPr>
          <p:nvPr/>
        </p:nvSpPr>
        <p:spPr bwMode="auto">
          <a:xfrm>
            <a:off x="3213100" y="3771900"/>
            <a:ext cx="1739900" cy="10858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3221038" y="3771900"/>
            <a:ext cx="1655762" cy="10810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1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9" name="Oval 7"/>
          <p:cNvSpPr>
            <a:spLocks noChangeArrowheads="1"/>
          </p:cNvSpPr>
          <p:nvPr/>
        </p:nvSpPr>
        <p:spPr bwMode="auto">
          <a:xfrm>
            <a:off x="3221038" y="3771900"/>
            <a:ext cx="1731962" cy="10858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Hết giờ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76200" y="1543050"/>
            <a:ext cx="9067800" cy="2892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Khê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sz="2800" dirty="0" err="1">
                <a:latin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Khê</a:t>
            </a:r>
            <a:endParaRPr lang="vi-VN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 4</a:t>
            </a:r>
            <a:endParaRPr lang="vi-VN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</a:rPr>
              <a:t>Cao </a:t>
            </a:r>
            <a:r>
              <a:rPr lang="en-US" sz="2800" dirty="0" err="1">
                <a:latin typeface="Times New Roman" pitchFamily="18" charset="0"/>
              </a:rPr>
              <a:t>Bằng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0" y="7826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6200" y="2647948"/>
            <a:ext cx="381108" cy="41068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Text Box 5"/>
          <p:cNvSpPr txBox="1">
            <a:spLocks noChangeArrowheads="1"/>
          </p:cNvSpPr>
          <p:nvPr/>
        </p:nvSpPr>
        <p:spPr bwMode="auto">
          <a:xfrm>
            <a:off x="0" y="4206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1" name="Picture 11" descr="sun1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1" descr="sun1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 animBg="1"/>
      <p:bldP spid="274436" grpId="0" animBg="1"/>
      <p:bldP spid="274437" grpId="0" animBg="1"/>
      <p:bldP spid="274438" grpId="0" animBg="1"/>
      <p:bldP spid="274439" grpId="0" animBg="1"/>
      <p:bldP spid="274444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Oval 2"/>
          <p:cNvSpPr>
            <a:spLocks noChangeArrowheads="1"/>
          </p:cNvSpPr>
          <p:nvPr/>
        </p:nvSpPr>
        <p:spPr bwMode="auto">
          <a:xfrm>
            <a:off x="3276600" y="4057650"/>
            <a:ext cx="1524000" cy="9715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83" name="Oval 3"/>
          <p:cNvSpPr>
            <a:spLocks noChangeArrowheads="1"/>
          </p:cNvSpPr>
          <p:nvPr/>
        </p:nvSpPr>
        <p:spPr bwMode="auto">
          <a:xfrm>
            <a:off x="3276600" y="4057650"/>
            <a:ext cx="1524000" cy="9715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84" name="Oval 4"/>
          <p:cNvSpPr>
            <a:spLocks noChangeArrowheads="1"/>
          </p:cNvSpPr>
          <p:nvPr/>
        </p:nvSpPr>
        <p:spPr bwMode="auto">
          <a:xfrm>
            <a:off x="3276600" y="4057650"/>
            <a:ext cx="1524000" cy="9715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85" name="Oval 5"/>
          <p:cNvSpPr>
            <a:spLocks noChangeArrowheads="1"/>
          </p:cNvSpPr>
          <p:nvPr/>
        </p:nvSpPr>
        <p:spPr bwMode="auto">
          <a:xfrm>
            <a:off x="3276600" y="4057650"/>
            <a:ext cx="1524000" cy="97155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3276600" y="4086225"/>
            <a:ext cx="1524000" cy="942975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1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87" name="Oval 7"/>
          <p:cNvSpPr>
            <a:spLocks noChangeArrowheads="1"/>
          </p:cNvSpPr>
          <p:nvPr/>
        </p:nvSpPr>
        <p:spPr bwMode="auto">
          <a:xfrm>
            <a:off x="3276600" y="4000500"/>
            <a:ext cx="1524000" cy="1028700"/>
          </a:xfrm>
          <a:prstGeom prst="ellipse">
            <a:avLst/>
          </a:prstGeom>
          <a:solidFill>
            <a:srgbClr val="CCFF33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Hết giờ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152400" y="1717675"/>
            <a:ext cx="89916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thu-đông</a:t>
            </a:r>
            <a:r>
              <a:rPr lang="en-US" sz="2800" b="1" dirty="0">
                <a:latin typeface="Times New Roman" pitchFamily="18" charset="0"/>
              </a:rPr>
              <a:t> 1950 </a:t>
            </a:r>
            <a:r>
              <a:rPr lang="en-US" sz="2800" b="1" dirty="0" err="1">
                <a:latin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</a:rPr>
              <a:t>ng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đêm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</a:rPr>
              <a:t>29 </a:t>
            </a:r>
            <a:r>
              <a:rPr lang="en-US" sz="2800" dirty="0" err="1">
                <a:latin typeface="Times New Roman" pitchFamily="18" charset="0"/>
              </a:rPr>
              <a:t>ng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đêm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</a:rPr>
              <a:t>30 </a:t>
            </a:r>
            <a:r>
              <a:rPr lang="en-US" sz="2800" dirty="0" err="1">
                <a:latin typeface="Times New Roman" pitchFamily="18" charset="0"/>
              </a:rPr>
              <a:t>ng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đêm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20392" y="3486126"/>
            <a:ext cx="53340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 Box 5"/>
          <p:cNvSpPr txBox="1">
            <a:spLocks noChangeArrowheads="1"/>
          </p:cNvSpPr>
          <p:nvPr/>
        </p:nvSpPr>
        <p:spPr bwMode="auto">
          <a:xfrm>
            <a:off x="0" y="41592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 Box 6"/>
          <p:cNvSpPr txBox="1">
            <a:spLocks noChangeArrowheads="1"/>
          </p:cNvSpPr>
          <p:nvPr/>
        </p:nvSpPr>
        <p:spPr bwMode="auto">
          <a:xfrm>
            <a:off x="0" y="7905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5" name="Picture 11" descr="sun1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1" descr="sun1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3" grpId="0" animBg="1"/>
      <p:bldP spid="276484" grpId="0" animBg="1"/>
      <p:bldP spid="276485" grpId="0" animBg="1"/>
      <p:bldP spid="276486" grpId="0" animBg="1"/>
      <p:bldP spid="276487" grpId="0" animBg="1"/>
      <p:bldP spid="276493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0210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7150"/>
            <a:ext cx="698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A0210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563"/>
            <a:ext cx="68421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WhitecornerFl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 (1820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14750"/>
            <a:ext cx="2743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WordArt 7" descr="416eu"/>
          <p:cNvSpPr>
            <a:spLocks noChangeArrowheads="1" noChangeShapeType="1" noTextEdit="1"/>
          </p:cNvSpPr>
          <p:nvPr/>
        </p:nvSpPr>
        <p:spPr bwMode="auto">
          <a:xfrm>
            <a:off x="1143000" y="250825"/>
            <a:ext cx="6858000" cy="197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HỌC KẾT THÚC</a:t>
            </a:r>
          </a:p>
        </p:txBody>
      </p:sp>
    </p:spTree>
  </p:cSld>
  <p:clrMapOvr>
    <a:masterClrMapping/>
  </p:clrMapOvr>
  <p:transition spd="slow"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 noChangeArrowheads="1"/>
          </p:cNvSpPr>
          <p:nvPr/>
        </p:nvSpPr>
        <p:spPr bwMode="auto">
          <a:xfrm>
            <a:off x="-8860" y="2419354"/>
            <a:ext cx="9067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họp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dịch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Biên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thu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1950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tịch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Chí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rõ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tầm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khê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: “Ta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Khê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địch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tương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địch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tuyến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Cao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Lạng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Mất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Khê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địch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buộc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ứng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cứu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thuận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lợi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diệt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itchFamily="18" charset="0"/>
              </a:rPr>
              <a:t>”.</a:t>
            </a:r>
            <a:endParaRPr lang="en-US" altLang="vi-VN" sz="2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 descr="25%"/>
          <p:cNvSpPr txBox="1">
            <a:spLocks noChangeArrowheads="1"/>
          </p:cNvSpPr>
          <p:nvPr/>
        </p:nvSpPr>
        <p:spPr bwMode="auto">
          <a:xfrm>
            <a:off x="1773" y="895394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tịch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Ban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ương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họp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1950 (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tịch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Minh,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Lương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Hoàng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Quốc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tướng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Võ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8894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925" y="1838325"/>
            <a:ext cx="8845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1947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ta?</a:t>
            </a:r>
          </a:p>
          <a:p>
            <a:pPr eaLnBrk="1" hangingPunct="1">
              <a:spcBef>
                <a:spcPts val="6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ta.</a:t>
            </a:r>
          </a:p>
          <a:p>
            <a:pPr eaLnBrk="1" hangingPunct="1">
              <a:spcBef>
                <a:spcPts val="600"/>
              </a:spcBef>
              <a:buFontTx/>
              <a:buAutoNum type="alphaUcPeriod"/>
            </a:pPr>
            <a:r>
              <a:rPr lang="en-US" sz="2400" dirty="0" err="1">
                <a:latin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to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AutoNum type="alphaUcPeriod"/>
            </a:pPr>
            <a:r>
              <a:rPr lang="en-US" sz="2400" dirty="0" err="1">
                <a:latin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mưu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</a:rPr>
              <a:t>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0" y="3976688"/>
            <a:ext cx="38100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-152400" y="241300"/>
            <a:ext cx="913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428875" y="781050"/>
            <a:ext cx="4200525" cy="39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KIỂM TRA BÀI CŨ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1513" y="1276350"/>
            <a:ext cx="800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Khoanh vào đáp án đúng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8425" y="2876542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bại</a:t>
            </a:r>
            <a:r>
              <a:rPr lang="en-US" sz="2400" dirty="0">
                <a:latin typeface="Times New Roman" pitchFamily="18" charset="0"/>
              </a:rPr>
              <a:t>.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30163" y="1166813"/>
            <a:ext cx="899160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61913" y="668338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Chiến thắng Biên giới thu - đông 1950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8425" y="1666875"/>
            <a:ext cx="882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</a:rPr>
              <a:t>Vì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thực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dân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Pháp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âm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mưu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khóa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chặt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biên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giới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Việt</a:t>
            </a:r>
            <a:r>
              <a:rPr lang="en-US" sz="2400" b="1" i="1" dirty="0">
                <a:latin typeface="Times New Roman" pitchFamily="18" charset="0"/>
              </a:rPr>
              <a:t> - </a:t>
            </a:r>
            <a:r>
              <a:rPr lang="en-US" sz="2400" b="1" i="1" dirty="0" err="1">
                <a:latin typeface="Times New Roman" pitchFamily="18" charset="0"/>
              </a:rPr>
              <a:t>Trung</a:t>
            </a:r>
            <a:r>
              <a:rPr lang="en-US" sz="2400" b="1" i="1" dirty="0">
                <a:latin typeface="Times New Roman" pitchFamily="18" charset="0"/>
              </a:rPr>
              <a:t>?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" y="2495552"/>
            <a:ext cx="90678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1948 </a:t>
            </a:r>
            <a:r>
              <a:rPr lang="en-US" sz="2400" dirty="0" err="1">
                <a:latin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1950, ta </a:t>
            </a:r>
            <a:r>
              <a:rPr lang="en-US" sz="2400" dirty="0" err="1">
                <a:latin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loạt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</a:rPr>
              <a:t>ng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err="1">
                <a:latin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ủng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chuộng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khóa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chặt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8425" y="2046279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i="1" dirty="0" err="1">
                <a:latin typeface="Times New Roman" pitchFamily="18" charset="0"/>
              </a:rPr>
              <a:t>Nếu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khai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biên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giới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cuộc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kháng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chiến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nhân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dân</a:t>
            </a:r>
            <a:r>
              <a:rPr lang="en-US" sz="2400" b="1" i="1" dirty="0">
                <a:latin typeface="Times New Roman" pitchFamily="18" charset="0"/>
              </a:rPr>
              <a:t> ta </a:t>
            </a:r>
            <a:r>
              <a:rPr lang="en-US" sz="2400" b="1" i="1" dirty="0" err="1">
                <a:latin typeface="Times New Roman" pitchFamily="18" charset="0"/>
              </a:rPr>
              <a:t>sẽ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</a:rPr>
              <a:t>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-274638" y="276225"/>
            <a:ext cx="9144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Lịch sử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11" grpId="0"/>
      <p:bldP spid="11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1C81859-3818-42B9-8273-1C09E7325298}" type="slidenum">
              <a:rPr lang="en-US" altLang="vi-VN">
                <a:solidFill>
                  <a:srgbClr val="898989"/>
                </a:solidFill>
                <a:latin typeface=".VnTime" pitchFamily="34" charset="0"/>
              </a:rPr>
              <a:pPr eaLnBrk="1" hangingPunct="1"/>
              <a:t>5</a:t>
            </a:fld>
            <a:endParaRPr lang="en-US" altLang="vi-VN">
              <a:solidFill>
                <a:srgbClr val="898989"/>
              </a:solidFill>
              <a:latin typeface=".VnTime" pitchFamily="34" charset="0"/>
            </a:endParaRPr>
          </a:p>
        </p:txBody>
      </p:sp>
      <p:pic>
        <p:nvPicPr>
          <p:cNvPr id="6147" name="Picture 3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latin typeface="Times New Roman" pitchFamily="18" charset="0"/>
              </a:rPr>
              <a:t>BẮC KẠN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 rot="2259937">
            <a:off x="4953000" y="240665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</a:rPr>
              <a:t>Đường số 4</a:t>
            </a:r>
          </a:p>
        </p:txBody>
      </p:sp>
      <p:sp>
        <p:nvSpPr>
          <p:cNvPr id="6150" name="Line 43"/>
          <p:cNvSpPr>
            <a:spLocks noChangeShapeType="1"/>
          </p:cNvSpPr>
          <p:nvPr/>
        </p:nvSpPr>
        <p:spPr bwMode="auto">
          <a:xfrm>
            <a:off x="8610600" y="222885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74" name="Picture 54" descr="ch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323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5" name="Picture 55" descr="ch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57250"/>
            <a:ext cx="323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7" name="Picture 57" descr="ch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23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8" name="Picture 58" descr="ch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4550"/>
            <a:ext cx="323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9" name="Picture 59" descr="ch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428875"/>
            <a:ext cx="323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0" name="Picture 60" descr="ch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43250"/>
            <a:ext cx="323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61"/>
          <p:cNvSpPr txBox="1">
            <a:spLocks noChangeArrowheads="1"/>
          </p:cNvSpPr>
          <p:nvPr/>
        </p:nvSpPr>
        <p:spPr bwMode="auto">
          <a:xfrm>
            <a:off x="1600200" y="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Cao Bằng</a:t>
            </a:r>
          </a:p>
        </p:txBody>
      </p:sp>
      <p:sp>
        <p:nvSpPr>
          <p:cNvPr id="81982" name="Text Box 62"/>
          <p:cNvSpPr txBox="1">
            <a:spLocks noChangeArrowheads="1"/>
          </p:cNvSpPr>
          <p:nvPr/>
        </p:nvSpPr>
        <p:spPr bwMode="auto">
          <a:xfrm>
            <a:off x="4267200" y="5715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Đông Khê</a:t>
            </a:r>
          </a:p>
        </p:txBody>
      </p:sp>
      <p:sp>
        <p:nvSpPr>
          <p:cNvPr id="81984" name="Text Box 64"/>
          <p:cNvSpPr txBox="1">
            <a:spLocks noChangeArrowheads="1"/>
          </p:cNvSpPr>
          <p:nvPr/>
        </p:nvSpPr>
        <p:spPr bwMode="auto">
          <a:xfrm>
            <a:off x="4724400" y="153193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Na Sầm</a:t>
            </a:r>
          </a:p>
        </p:txBody>
      </p:sp>
      <p:sp>
        <p:nvSpPr>
          <p:cNvPr id="6160" name="Text Box 65"/>
          <p:cNvSpPr txBox="1">
            <a:spLocks noChangeArrowheads="1"/>
          </p:cNvSpPr>
          <p:nvPr/>
        </p:nvSpPr>
        <p:spPr bwMode="auto">
          <a:xfrm>
            <a:off x="3429000" y="20574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Lạng Sơn</a:t>
            </a:r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5791200" y="227488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Đình Lập</a:t>
            </a:r>
          </a:p>
        </p:txBody>
      </p:sp>
      <p:sp>
        <p:nvSpPr>
          <p:cNvPr id="81989" name="Rectangle 69"/>
          <p:cNvSpPr>
            <a:spLocks noChangeArrowheads="1"/>
          </p:cNvSpPr>
          <p:nvPr/>
        </p:nvSpPr>
        <p:spPr bwMode="auto">
          <a:xfrm rot="-150891">
            <a:off x="5570538" y="3171825"/>
            <a:ext cx="113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3300"/>
                </a:solidFill>
                <a:latin typeface="Arial" pitchFamily="34" charset="0"/>
              </a:rPr>
              <a:t>Tiên Yên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6248400" y="-3175"/>
            <a:ext cx="2819400" cy="2030413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</p:txBody>
      </p:sp>
      <p:sp>
        <p:nvSpPr>
          <p:cNvPr id="6164" name="Rectangle 4"/>
          <p:cNvSpPr>
            <a:spLocks noChangeArrowheads="1"/>
          </p:cNvSpPr>
          <p:nvPr/>
        </p:nvSpPr>
        <p:spPr bwMode="auto">
          <a:xfrm>
            <a:off x="0" y="127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2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2" grpId="0"/>
      <p:bldP spid="81984" grpId="0"/>
      <p:bldP spid="81986" grpId="0"/>
      <p:bldP spid="819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-74317" y="611649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1950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1809770"/>
            <a:ext cx="91059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600" i="1" dirty="0">
                <a:latin typeface="Times New Roman" pitchFamily="18" charset="0"/>
                <a:cs typeface="Times New Roman" pitchFamily="18" charset="0"/>
              </a:rPr>
              <a:t>Trước âm mưu của địch ta có quyết định gì? Và nhằm mục đích như thế nào?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" y="2647948"/>
            <a:ext cx="9067800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</a:rPr>
              <a:t> 1950 </a:t>
            </a:r>
            <a:r>
              <a:rPr lang="en-US" sz="2800" dirty="0" err="1">
                <a:latin typeface="Times New Roman" pitchFamily="18" charset="0"/>
              </a:rPr>
              <a:t>nhằm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sz="28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-76200" y="2413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0163" y="1166813"/>
            <a:ext cx="899160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-30014" y="6683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1950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131445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Diễn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biến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sơ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lược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dịch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1838325"/>
            <a:ext cx="906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tin ở SGK/</a:t>
            </a:r>
            <a:r>
              <a:rPr lang="vi-VN" sz="28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33: </a:t>
            </a:r>
            <a:r>
              <a:rPr lang="vi-VN" sz="2800" dirty="0">
                <a:latin typeface="Times New Roman" pitchFamily="18" charset="0"/>
              </a:rPr>
              <a:t>‘‘từ t</a:t>
            </a:r>
            <a:r>
              <a:rPr lang="en-US" sz="2800" dirty="0" err="1">
                <a:latin typeface="Times New Roman" pitchFamily="18" charset="0"/>
              </a:rPr>
              <a:t>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 4.....</a:t>
            </a:r>
            <a:r>
              <a:rPr lang="vi-VN" sz="2800" dirty="0">
                <a:latin typeface="Times New Roman" pitchFamily="18" charset="0"/>
              </a:rPr>
              <a:t> đến 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2792413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sz="2800" b="1" dirty="0">
                <a:latin typeface="Times New Roman" pitchFamily="18" charset="0"/>
              </a:rPr>
              <a:t>Trong chiến dịch Biên giới thu - đông 1950, ta chọn cứ điểm 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b="1" dirty="0">
                <a:latin typeface="Times New Roman" pitchFamily="18" charset="0"/>
              </a:rPr>
              <a:t>o l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b="1" dirty="0">
                <a:latin typeface="Times New Roman" pitchFamily="18" charset="0"/>
              </a:rPr>
              <a:t>m mục tiêu trọng điểm?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913" y="379091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sz="2800" dirty="0">
                <a:latin typeface="Times New Roman" pitchFamily="18" charset="0"/>
              </a:rPr>
              <a:t>- Ta chọn cụm cứ điểm Đông Khê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dirty="0">
                <a:latin typeface="Times New Roman" pitchFamily="18" charset="0"/>
              </a:rPr>
              <a:t>m mục tiêu trọng điểm.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-228474" y="24209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1" descr="sun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0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8" name="Group 2"/>
          <p:cNvGrpSpPr>
            <a:grpSpLocks/>
          </p:cNvGrpSpPr>
          <p:nvPr/>
        </p:nvGrpSpPr>
        <p:grpSpPr bwMode="auto">
          <a:xfrm>
            <a:off x="228600" y="628650"/>
            <a:ext cx="8763000" cy="4400550"/>
            <a:chOff x="672" y="1152"/>
            <a:chExt cx="4320" cy="3120"/>
          </a:xfrm>
        </p:grpSpPr>
        <p:sp>
          <p:nvSpPr>
            <p:cNvPr id="9221" name="AutoShape 3"/>
            <p:cNvSpPr>
              <a:spLocks noChangeArrowheads="1"/>
            </p:cNvSpPr>
            <p:nvPr/>
          </p:nvSpPr>
          <p:spPr bwMode="auto">
            <a:xfrm>
              <a:off x="672" y="1152"/>
              <a:ext cx="4320" cy="3120"/>
            </a:xfrm>
            <a:prstGeom prst="flowChartProcess">
              <a:avLst/>
            </a:prstGeom>
            <a:noFill/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pic>
          <p:nvPicPr>
            <p:cNvPr id="9222" name="Picture 4" descr="Lo cot Dong Khe - chien dich Bien Gio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88"/>
              <a:ext cx="4232" cy="30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720" y="3897"/>
              <a:ext cx="254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Cứ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điểm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Đông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Khê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>
          <a:xfrm>
            <a:off x="477838" y="0"/>
            <a:ext cx="8229600" cy="62865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Lô cốt của địch ở cứ điểm Đông Khê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CT theo doi MT Dong Khe (Cao Ban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73063"/>
            <a:ext cx="8618538" cy="440055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5" descr="5%"/>
          <p:cNvSpPr txBox="1">
            <a:spLocks noChangeArrowheads="1"/>
          </p:cNvSpPr>
          <p:nvPr/>
        </p:nvSpPr>
        <p:spPr bwMode="auto">
          <a:xfrm rot="10800000" flipV="1">
            <a:off x="77788" y="0"/>
            <a:ext cx="594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1497</Words>
  <Application>Microsoft Office PowerPoint</Application>
  <PresentationFormat>On-screen Show (16:9)</PresentationFormat>
  <Paragraphs>164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Lô cốt của địch ở cứ điểm Đông Khê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nmduc.dng@gmail.com</cp:lastModifiedBy>
  <cp:revision>200</cp:revision>
  <dcterms:created xsi:type="dcterms:W3CDTF">2016-11-29T10:29:52Z</dcterms:created>
  <dcterms:modified xsi:type="dcterms:W3CDTF">2020-12-15T04:31:45Z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1033-11.2.0.9070</vt:lpwstr>
  </property>
</Properties>
</file>