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2" r:id="rId2"/>
    <p:sldId id="321" r:id="rId3"/>
    <p:sldId id="272" r:id="rId4"/>
    <p:sldId id="273" r:id="rId5"/>
    <p:sldId id="306" r:id="rId6"/>
    <p:sldId id="307" r:id="rId7"/>
    <p:sldId id="308" r:id="rId8"/>
    <p:sldId id="309" r:id="rId9"/>
    <p:sldId id="315" r:id="rId10"/>
    <p:sldId id="316" r:id="rId11"/>
    <p:sldId id="291" r:id="rId12"/>
    <p:sldId id="310" r:id="rId13"/>
    <p:sldId id="311" r:id="rId14"/>
    <p:sldId id="312" r:id="rId15"/>
    <p:sldId id="317" r:id="rId16"/>
    <p:sldId id="301" r:id="rId17"/>
    <p:sldId id="318" r:id="rId18"/>
    <p:sldId id="303" r:id="rId19"/>
    <p:sldId id="32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6E8"/>
    <a:srgbClr val="2D00EB"/>
    <a:srgbClr val="ED028C"/>
    <a:srgbClr val="598CF1"/>
    <a:srgbClr val="00AEEF"/>
    <a:srgbClr val="FDCB93"/>
    <a:srgbClr val="60D1F6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 snapToGrid="0">
      <p:cViewPr>
        <p:scale>
          <a:sx n="70" d="100"/>
          <a:sy n="70" d="100"/>
        </p:scale>
        <p:origin x="-1254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5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Document2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30388" y="3327400"/>
          <a:ext cx="54832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5483500" imgH="204413" progId="Word.Document.8">
                  <p:embed/>
                </p:oleObj>
              </mc:Choice>
              <mc:Fallback>
                <p:oleObj name="Document" r:id="rId4" imgW="5483500" imgH="20441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327400"/>
                        <a:ext cx="54832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830388" y="3327400"/>
          <a:ext cx="54832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7" imgW="5483500" imgH="204413" progId="Word.Document.8">
                  <p:embed/>
                </p:oleObj>
              </mc:Choice>
              <mc:Fallback>
                <p:oleObj name="Document" r:id="rId7" imgW="5483500" imgH="20441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327400"/>
                        <a:ext cx="5483225" cy="20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6" descr="azure (2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04800" y="-1524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09600" y="-71438"/>
            <a:ext cx="85344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Dật</a:t>
            </a:r>
            <a:r>
              <a:rPr lang="en-US" sz="3600" b="1">
                <a:solidFill>
                  <a:srgbClr val="FF0000"/>
                </a:solidFill>
              </a:rPr>
              <a:t> </a:t>
            </a:r>
            <a:endParaRPr lang="en-US" sz="3600" b="1">
              <a:solidFill>
                <a:srgbClr val="FF00FF"/>
              </a:solidFill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/>
        </p:nvSpPr>
        <p:spPr bwMode="auto">
          <a:xfrm>
            <a:off x="0" y="990600"/>
            <a:ext cx="8915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   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: 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1A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2" name="WordArt 12"/>
          <p:cNvSpPr>
            <a:spLocks noChangeArrowheads="1" noChangeShapeType="1" noTextEdit="1"/>
          </p:cNvSpPr>
          <p:nvPr/>
        </p:nvSpPr>
        <p:spPr bwMode="auto">
          <a:xfrm>
            <a:off x="381000" y="5984875"/>
            <a:ext cx="6462713" cy="64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Triệu Thị Diễn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5. Không la cà dọc đường, nhanh chóng đi đến lớp.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ảnh đ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99" y="1214651"/>
            <a:ext cx="8584441" cy="50223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5" y="2333767"/>
            <a:ext cx="8518358" cy="746318"/>
          </a:xfrm>
        </p:spPr>
        <p:txBody>
          <a:bodyPr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Việc làm nào nên làm, việc nào không nên làm? Vì 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52038" r="23158" b="33874"/>
          <a:stretch/>
        </p:blipFill>
        <p:spPr bwMode="auto">
          <a:xfrm>
            <a:off x="625642" y="1187355"/>
            <a:ext cx="3272590" cy="11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3510" y="309804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ảnh bài đạo đức mới cắ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20620"/>
            <a:ext cx="8761862" cy="3937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5027" y="232013"/>
            <a:ext cx="64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412" y="1078173"/>
            <a:ext cx="3241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   </a:t>
            </a:r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31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Chuẩn bị sách vở trước khi đi ngủ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10" descr="ảnh cắ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" y="1050878"/>
            <a:ext cx="8325135" cy="4995080"/>
          </a:xfrm>
        </p:spPr>
      </p:pic>
      <p:grpSp>
        <p:nvGrpSpPr>
          <p:cNvPr id="6" name="Group 5"/>
          <p:cNvGrpSpPr/>
          <p:nvPr/>
        </p:nvGrpSpPr>
        <p:grpSpPr>
          <a:xfrm>
            <a:off x="6428096" y="403206"/>
            <a:ext cx="1869743" cy="1357355"/>
            <a:chOff x="1034716" y="818147"/>
            <a:chExt cx="1251284" cy="1227221"/>
          </a:xfrm>
        </p:grpSpPr>
        <p:sp>
          <p:nvSpPr>
            <p:cNvPr id="7" name="Oval 6"/>
            <p:cNvSpPr/>
            <p:nvPr/>
          </p:nvSpPr>
          <p:spPr>
            <a:xfrm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8459419">
              <a:off x="1209923" y="94758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9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Không ăn sáng để đi học đúng 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13" descr="ảnh cắt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218" y="1296537"/>
            <a:ext cx="7356143" cy="4339988"/>
          </a:xfrm>
        </p:spPr>
      </p:pic>
      <p:grpSp>
        <p:nvGrpSpPr>
          <p:cNvPr id="15" name="Group 14"/>
          <p:cNvGrpSpPr/>
          <p:nvPr/>
        </p:nvGrpSpPr>
        <p:grpSpPr>
          <a:xfrm>
            <a:off x="6400800" y="819602"/>
            <a:ext cx="1678674" cy="1541462"/>
            <a:chOff x="1034716" y="818147"/>
            <a:chExt cx="1251284" cy="1784955"/>
          </a:xfrm>
        </p:grpSpPr>
        <p:sp>
          <p:nvSpPr>
            <p:cNvPr id="16" name="Oval 15"/>
            <p:cNvSpPr/>
            <p:nvPr/>
          </p:nvSpPr>
          <p:spPr>
            <a:xfrm rot="10800000"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9259419">
              <a:off x="1100739" y="169822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0800000"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0800000"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5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nên: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Vẫn ngủ khi đã đến giờ thức dậy để đi 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Content Placeholder 16" descr="ảnh cắt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85" y="1487605"/>
            <a:ext cx="7983939" cy="4722126"/>
          </a:xfrm>
        </p:spPr>
      </p:pic>
      <p:grpSp>
        <p:nvGrpSpPr>
          <p:cNvPr id="12" name="Group 11"/>
          <p:cNvGrpSpPr/>
          <p:nvPr/>
        </p:nvGrpSpPr>
        <p:grpSpPr>
          <a:xfrm>
            <a:off x="6536882" y="819601"/>
            <a:ext cx="1251284" cy="1784955"/>
            <a:chOff x="1034716" y="818147"/>
            <a:chExt cx="1251284" cy="1784955"/>
          </a:xfrm>
        </p:grpSpPr>
        <p:sp>
          <p:nvSpPr>
            <p:cNvPr id="13" name="Oval 12"/>
            <p:cNvSpPr/>
            <p:nvPr/>
          </p:nvSpPr>
          <p:spPr>
            <a:xfrm rot="10800000">
              <a:off x="1034716" y="818147"/>
              <a:ext cx="1251284" cy="1227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19259419">
              <a:off x="1100739" y="1698227"/>
              <a:ext cx="933450" cy="90487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0800000">
              <a:off x="1323975" y="1207995"/>
              <a:ext cx="161925" cy="18082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0800000">
              <a:off x="1829048" y="1241257"/>
              <a:ext cx="161925" cy="16493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9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đi học đúng giờ.</a:t>
            </a:r>
            <a:endParaRPr lang="en-US" dirty="0">
              <a:solidFill>
                <a:srgbClr val="2D00E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ảnh cắt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7" y="2630424"/>
            <a:ext cx="5076967" cy="252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0" y="1337481"/>
            <a:ext cx="3739487" cy="8325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Em sẽ khuyên bạn điều gì?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601579" y="1091821"/>
            <a:ext cx="3441032" cy="10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260672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nh 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" y="1965277"/>
            <a:ext cx="8215953" cy="3657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23332" y="5513696"/>
            <a:ext cx="7944418" cy="1064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Khuyên</a:t>
            </a:r>
            <a:r>
              <a:rPr kumimoji="0" lang="vi-VN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bạn: </a:t>
            </a:r>
            <a:r>
              <a:rPr kumimoji="0" lang="vi-VN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 nhỏ trong tranh không nên xem ti vi khi đã tới giờ đi học. Bạn nên nhanh nhẹn tới bên mẹ và lên xe để mẹ đưa tới trường.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9115" y="1"/>
            <a:ext cx="6946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412" y="887104"/>
            <a:ext cx="351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>             </a:t>
            </a:r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3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4585"/>
            <a:ext cx="7886700" cy="736978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vi-VN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Em cùng các bạn thực hiện đi học đúng giờ</a:t>
            </a:r>
          </a:p>
          <a:p>
            <a:pPr>
              <a:buNone/>
            </a:pP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09433"/>
            <a:ext cx="6005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188" y="1310185"/>
            <a:ext cx="343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        Đi học đúng giờ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347" y="2864234"/>
            <a:ext cx="7613995" cy="1175503"/>
          </a:xfrm>
        </p:spPr>
        <p:txBody>
          <a:bodyPr/>
          <a:lstStyle/>
          <a:p>
            <a:pPr algn="ctr"/>
            <a:r>
              <a:rPr lang="vi-VN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quy mình nhớ khắc ghi</a:t>
            </a:r>
            <a:br>
              <a:rPr lang="vi-VN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 trường học tập em đi đúng giờ</a:t>
            </a:r>
            <a:endParaRPr lang="en-US" sz="2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Loi Meo\Desktop\Đạo đức 1\78ec07623f04c15a9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0" b="15196"/>
          <a:stretch/>
        </p:blipFill>
        <p:spPr bwMode="auto">
          <a:xfrm>
            <a:off x="393032" y="1760561"/>
            <a:ext cx="3553328" cy="43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7857" y="436729"/>
            <a:ext cx="582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8986" y="1392072"/>
            <a:ext cx="353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   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9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6036" y="532263"/>
            <a:ext cx="7615451" cy="56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9493" y="3105835"/>
            <a:ext cx="6155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Chúc quý thầy cô sức khỏe, chúc các em chăm ngoan học giỏi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ảnh 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696" y="3266726"/>
            <a:ext cx="6388608" cy="14691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8600"/>
            <a:ext cx="9599221" cy="719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16377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9552" y="1528549"/>
            <a:ext cx="3275463" cy="523220"/>
          </a:xfrm>
          <a:prstGeom prst="rect">
            <a:avLst/>
          </a:prstGeom>
          <a:solidFill>
            <a:srgbClr val="BA56E8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149" y="2674961"/>
            <a:ext cx="780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Em cần làm gì để chăm sóc, giúp đỡ </a:t>
            </a:r>
            <a:r>
              <a:rPr lang="vi-V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nhỏ?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8991" y="3105835"/>
            <a:ext cx="852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Trả lời: Em cần chăm sóc, giúp đỡ em nhỏ bằng những việc làm phù hợp như: nhường bánh kẹo cho em, đưa đồ chơi cho em, dỗ dành khi em khóc, chăm sóc em,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024" y="4230805"/>
            <a:ext cx="7246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Vì sao cần chăm sóc, giúp đỡ em nhỏ?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6287" y="4831307"/>
            <a:ext cx="8557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2D00EB"/>
                </a:solidFill>
                <a:latin typeface="Times New Roman" pitchFamily="18" charset="0"/>
                <a:cs typeface="Times New Roman" pitchFamily="18" charset="0"/>
              </a:rPr>
              <a:t>Chăm sóc, giúp đỡ em nhỏ là thể hiện tình cảm anh chị em với nhau, thể hiện tình yêu thương gia đình</a:t>
            </a:r>
          </a:p>
        </p:txBody>
      </p:sp>
    </p:spTree>
    <p:extLst>
      <p:ext uri="{BB962C8B-B14F-4D97-AF65-F5344CB8AC3E}">
        <p14:creationId xmlns:p14="http://schemas.microsoft.com/office/powerpoint/2010/main" val="29211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80" y="409434"/>
            <a:ext cx="7886700" cy="1105467"/>
          </a:xfrm>
        </p:spPr>
        <p:txBody>
          <a:bodyPr/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b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400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8732" y="2957959"/>
            <a:ext cx="8618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Đi 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hạc: Bùi Đình Thảo, 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Minh Chính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r="28898" b="89696"/>
          <a:stretch/>
        </p:blipFill>
        <p:spPr bwMode="auto">
          <a:xfrm>
            <a:off x="773147" y="1801503"/>
            <a:ext cx="3018922" cy="10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4394" y="1528549"/>
            <a:ext cx="3589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>      </a:t>
            </a:r>
            <a:r>
              <a:rPr lang="vi-VN" sz="28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64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37" y="1651379"/>
            <a:ext cx="8657105" cy="709684"/>
          </a:xfrm>
        </p:spPr>
        <p:txBody>
          <a:bodyPr/>
          <a:lstStyle/>
          <a:p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Em đồng tình hoặc không đồng tình với việc làm của bạn nào? Vì sao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672272" y="545910"/>
            <a:ext cx="2593442" cy="11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5152" y="2975211"/>
            <a:ext cx="5418161" cy="1787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ảnh cắt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1" y="2518967"/>
            <a:ext cx="8447964" cy="39227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878" y="1"/>
            <a:ext cx="727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</a:t>
            </a:r>
            <a:r>
              <a:rPr lang="vi-VN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00752" y="2006221"/>
            <a:ext cx="709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Theo em việc đi học đúng giờ mang lại lợi ích gì?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357349" y="928048"/>
            <a:ext cx="28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ED028C"/>
                </a:solidFill>
                <a:ea typeface="Segoe UI Black" pitchFamily="34" charset="0"/>
                <a:cs typeface="Times New Roman" pitchFamily="18" charset="0"/>
              </a:rPr>
              <a:t>    </a:t>
            </a:r>
            <a:r>
              <a:rPr lang="vi-VN" sz="2400" b="1" dirty="0" smtClean="0">
                <a:solidFill>
                  <a:srgbClr val="ED028C"/>
                </a:solidFill>
                <a:latin typeface="+mj-lt"/>
                <a:ea typeface="Segoe UI Black" pitchFamily="34" charset="0"/>
                <a:cs typeface="Times New Roman" pitchFamily="18" charset="0"/>
              </a:rPr>
              <a:t>Đi học đúng giờ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1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9525"/>
          </a:xfrm>
        </p:spPr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Em cần làm gì để đi học đúng giờ?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9809"/>
            <a:ext cx="9144000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375639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cần làm để đi học đúng giờ là: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1. Học bài và đi ngủ đúng giờ; chuẩn bị sẵn sách vở, quần áo, đồ dùng học tập.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615" y="1473958"/>
            <a:ext cx="8024884" cy="470847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375639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2. Để đồng hồ báo thức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91822"/>
            <a:ext cx="8857397" cy="552734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643661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3. Thức dậy đúng giờ để tỉnh táo, vệ sinh cá nhân sạch sẽ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ảnh cắt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1" y="1433015"/>
            <a:ext cx="8366077" cy="518614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375" y="5375639"/>
            <a:ext cx="8657105" cy="10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4. Ăn sáng đúng giờ để có sức khỏe tốt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ảnh cắt 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5" y="1337481"/>
            <a:ext cx="8871045" cy="5145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</TotalTime>
  <Words>400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PowerPoint Presentation</vt:lpstr>
      <vt:lpstr>PowerPoint Presentation</vt:lpstr>
      <vt:lpstr> Thứ tư ngày 18 tháng 11 năm 2020                          Đạo đức                                       </vt:lpstr>
      <vt:lpstr>Em đồng tình hoặc không đồng tình với việc làm của bạn nào? Vì sao? </vt:lpstr>
      <vt:lpstr>Em cần làm gì để đi học đúng giờ?</vt:lpstr>
      <vt:lpstr>Những việc cần làm để đi học đúng giờ là: 1. Học bài và đi ngủ đúng giờ; chuẩn bị sẵn sách vở, quần áo, đồ dùng học tập.</vt:lpstr>
      <vt:lpstr> 2. Để đồng hồ báo thức</vt:lpstr>
      <vt:lpstr> 3. Thức dậy đúng giờ để tỉnh táo, vệ sinh cá nhân sạch sẽ</vt:lpstr>
      <vt:lpstr> 4. Ăn sáng đúng giờ để có sức khỏe tốt</vt:lpstr>
      <vt:lpstr> 5. Không la cà dọc đường, nhanh chóng đi đến lớp.</vt:lpstr>
      <vt:lpstr>Việc làm nào nên làm, việc nào không nên làm? Vì sao?</vt:lpstr>
      <vt:lpstr>Nên: Chuẩn bị sách vở trước khi đi ngủ</vt:lpstr>
      <vt:lpstr>Không nên: Không ăn sáng để đi học đúng giờ</vt:lpstr>
      <vt:lpstr>Không nên: Vẫn ngủ khi đã đến giờ thức dậy để đi học</vt:lpstr>
      <vt:lpstr>PowerPoint Presentation</vt:lpstr>
      <vt:lpstr>Em sẽ khuyên bạn điều gì?</vt:lpstr>
      <vt:lpstr>PowerPoint Presentation</vt:lpstr>
      <vt:lpstr>Nội quy mình nhớ khắc ghi Đến trường học tập em đi đúng giờ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User</cp:lastModifiedBy>
  <cp:revision>148</cp:revision>
  <dcterms:created xsi:type="dcterms:W3CDTF">2019-11-22T01:10:23Z</dcterms:created>
  <dcterms:modified xsi:type="dcterms:W3CDTF">2020-11-23T01:29:54Z</dcterms:modified>
</cp:coreProperties>
</file>