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64" r:id="rId8"/>
    <p:sldMasterId id="2147483790" r:id="rId9"/>
    <p:sldMasterId id="2147483803" r:id="rId10"/>
    <p:sldMasterId id="2147483816" r:id="rId11"/>
    <p:sldMasterId id="2147483829" r:id="rId12"/>
  </p:sldMasterIdLst>
  <p:sldIdLst>
    <p:sldId id="272" r:id="rId13"/>
    <p:sldId id="262" r:id="rId14"/>
    <p:sldId id="261" r:id="rId15"/>
    <p:sldId id="264" r:id="rId16"/>
    <p:sldId id="265" r:id="rId17"/>
    <p:sldId id="273" r:id="rId18"/>
    <p:sldId id="274" r:id="rId19"/>
    <p:sldId id="275" r:id="rId20"/>
    <p:sldId id="276" r:id="rId21"/>
    <p:sldId id="277" r:id="rId22"/>
    <p:sldId id="266" r:id="rId23"/>
    <p:sldId id="267" r:id="rId24"/>
    <p:sldId id="268" r:id="rId25"/>
    <p:sldId id="278" r:id="rId26"/>
    <p:sldId id="279" r:id="rId27"/>
    <p:sldId id="269" r:id="rId28"/>
    <p:sldId id="280" r:id="rId29"/>
    <p:sldId id="281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979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438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498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920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56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95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3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98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513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799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08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92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4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26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6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736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45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66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517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8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35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690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5AEB-1C1F-4790-8F4C-3D79A2944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14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EF89-4DAA-4F45-9B84-53C9500F2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88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5999-69C0-4F44-AA1D-3B535B3BBE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64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98C7-4529-4352-8893-528668443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51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BAA5-FF11-4F8A-A787-F910861DB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44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2101-7D39-485C-B541-F7A2CA61A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77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FA15-6200-433F-8516-F9CB0D956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24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B8CF-3406-43AD-A9B8-0216E097B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9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FBFE-D2C7-43E7-A985-0D79B4832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407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BD59-9082-4B3A-BD92-311CDC866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779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CB64-1935-45F7-BAC7-C1DD76D1C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191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69C-CA35-4613-B2A4-12E24B9BA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77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5AEB-1C1F-4790-8F4C-3D79A2944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14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EF89-4DAA-4F45-9B84-53C9500F2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8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5999-69C0-4F44-AA1D-3B535B3BBE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64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98C7-4529-4352-8893-528668443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51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BAA5-FF11-4F8A-A787-F910861DB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442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2101-7D39-485C-B541-F7A2CA61A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7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FA15-6200-433F-8516-F9CB0D956B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20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B8CF-3406-43AD-A9B8-0216E097B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9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FBFE-D2C7-43E7-A985-0D79B48324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67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BD59-9082-4B3A-BD92-311CDC866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779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CB64-1935-45F7-BAC7-C1DD76D1C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191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69C-CA35-4613-B2A4-12E24B9BA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87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0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2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6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2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61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8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90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9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3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91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4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68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4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60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6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2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49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4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6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37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9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37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07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00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63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02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79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28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5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6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8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5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11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4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8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76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87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57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98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70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0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8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68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79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4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12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04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49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5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6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52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1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51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13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5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57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9CD1-E5F5-4607-BF0B-7EFC05FD5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22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DBD2-BE39-4B85-9259-A2F336F5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7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869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1CFD-3A06-499B-8528-7772EB333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55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7253-3259-4C83-A4E7-5E4B5E87F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8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804D-9399-48F5-A275-5EDE50C2C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0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5297-FC67-4A13-862B-E3187B962C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5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66E2-11D8-4334-83A9-2D068CEC1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28C9-8686-4F5F-8FA7-92339B226A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83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BC89-453A-4B53-9B31-8499FE2B1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79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F3F-7C34-401F-BD2A-A0FB1F3BF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44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78F4-3B05-4FCB-AB17-654B94DB7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1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CF56-655E-407A-AB8F-407B251C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8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2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5C570-C21F-47D1-91FA-718B947AAD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5C570-C21F-47D1-91FA-718B947AAD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DF855-BE4D-4E38-9FB3-0113F7C47D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10.xml"/><Relationship Id="rId1" Type="http://schemas.openxmlformats.org/officeDocument/2006/relationships/audio" Target="file:///F:\Lt,c&#226;u-T7-L2\that%20la%20ha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143000" y="4322762"/>
            <a:ext cx="7248525" cy="10874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LUYỆN TỪ VÀ CÂU </a:t>
            </a:r>
          </a:p>
        </p:txBody>
      </p:sp>
      <p:pic>
        <p:nvPicPr>
          <p:cNvPr id="2051" name="Picture 5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762000" y="29718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 LỚP </a:t>
            </a:r>
            <a:r>
              <a:rPr lang="en-US" sz="2800" b="1" kern="10" dirty="0" smtClean="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2A</a:t>
            </a:r>
            <a:endParaRPr lang="en-US" sz="28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75" name="that la 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572780"/>
            <a:ext cx="708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57200"/>
            <a:ext cx="656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323109" y="433626"/>
            <a:ext cx="68536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VÀ ĐÀO TẠO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LỘC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DẬT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10287000" y="12192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4" fill="hold"/>
                                        <p:tgtEl>
                                          <p:spTgt spid="40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Các tranh dưới đây vẽ một số hoạt động của người. Hãy tìm từ chỉ mỗi hoạt động. </a:t>
            </a:r>
          </a:p>
        </p:txBody>
      </p:sp>
      <p:pic>
        <p:nvPicPr>
          <p:cNvPr id="26631" name="Picture 7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9311"/>
            <a:ext cx="2278063" cy="25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11"/>
            <a:ext cx="1981200" cy="25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opy (2) of hin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08" y="1049311"/>
            <a:ext cx="2383992" cy="25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6632" name="Picture 8" descr="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27748"/>
            <a:ext cx="2438400" cy="26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(xem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662727"/>
            <a:ext cx="244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viết bài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(làm bài) 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262" y="3657600"/>
            <a:ext cx="237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nghe (dạy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giảng giải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6858000" y="3639741"/>
            <a:ext cx="205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nói,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(trò chuyện,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kể chuyện).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313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114800"/>
            <a:ext cx="3260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opy (2) of hinh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52336" y="7620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Kể lại nội dung mỗi tranh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sau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bằng một câu.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" y="76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3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47800" y="4572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81400" y="9144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01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717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Bài tập 3: Kể lại nội dung mỗi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tranh sau bằng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một câu.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95600" y="1814513"/>
            <a:ext cx="601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gái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đọc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sách.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48" name="Picture 8" descr="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0100"/>
            <a:ext cx="279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819400" y="4572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M: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đang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itchFamily="18" charset="0"/>
              </a:rPr>
              <a:t>đọc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19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ọc, xem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6633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Bài tập 3: Kể lại nội dung mỗi tranh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sau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bằng một câu.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86200" y="18288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Bạn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đang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bài.</a:t>
            </a:r>
          </a:p>
        </p:txBody>
      </p:sp>
      <p:pic>
        <p:nvPicPr>
          <p:cNvPr id="29706" name="Picture 10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6583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viết, làm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404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opy (2) of hin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51301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429000" y="1841717"/>
            <a:ext cx="53547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Bố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đang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giảng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bài cho con.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Nam đang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 bố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giảng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 bài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0" y="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Bài tập 3: Kể lại nội dung mỗi tranh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sau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bằng một câu.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nghe, giảng (bài),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bảo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746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165764" y="1600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Hai bạn đang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nói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chuyện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với nhau.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0" y="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Bài tập 3: Kể lại nội dung mỗi tranh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sau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bằng một câu.</a:t>
            </a:r>
          </a:p>
        </p:txBody>
      </p:sp>
      <p:pic>
        <p:nvPicPr>
          <p:cNvPr id="30731" name="Picture 11" descr="t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574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3998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nói, nói chuyện, trò chuyện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746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66455" y="762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Chọn từ chỉ hoạt động thích hợp với mỗi chỗ trống dưới đây: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57300" y="1219200"/>
            <a:ext cx="6248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a) Cô Tuyết Mai …… môn Tiếng Việt.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733800" y="1204912"/>
            <a:ext cx="91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>
                <a:solidFill>
                  <a:srgbClr val="FF3300"/>
                </a:solidFill>
                <a:latin typeface="Times New Roman" pitchFamily="18" charset="0"/>
              </a:rPr>
              <a:t>dạy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19200" y="2056606"/>
            <a:ext cx="47386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b) Cô ……… bài rất dễ hiểu.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09800" y="2026443"/>
            <a:ext cx="107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giảng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143000" y="2819400"/>
            <a:ext cx="6334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0000FF"/>
                </a:solidFill>
                <a:latin typeface="Times New Roman" pitchFamily="18" charset="0"/>
              </a:rPr>
              <a:t> c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) Cô ……….. chúng em chăm học.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133600" y="2787650"/>
            <a:ext cx="1447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FF3300"/>
                </a:solidFill>
                <a:latin typeface="Times New Roman" pitchFamily="18" charset="0"/>
              </a:rPr>
              <a:t>khuyên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80110" y="100321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Bài tập 4: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1910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19400" y="55626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64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81100"/>
            <a:ext cx="6102350" cy="449580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048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Hãy tìm từ chỉ hoạt động của em bé trong hình dưới dây.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36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514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0309" y="3886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3709" y="5257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nằm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2590800" y="1447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-76200" y="1303221"/>
            <a:ext cx="944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5483225" y="1295400"/>
            <a:ext cx="3660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7848600" y="342207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31156"/>
            <a:ext cx="57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856" y="4204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21 </a:t>
            </a:r>
            <a:r>
              <a:rPr lang="en-US" sz="2400" b="1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11 </a:t>
            </a:r>
            <a:r>
              <a:rPr lang="en-US" sz="2400" b="1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2020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Luyện</a:t>
            </a:r>
            <a:r>
              <a:rPr lang="en-US" sz="2400" b="1" u="sng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từ</a:t>
            </a:r>
            <a:r>
              <a:rPr lang="en-US" sz="2400" b="1" u="sng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FFD9">
                    <a:lumMod val="10000"/>
                  </a:srgbClr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633588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48525" cy="1773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HỌC SINH LỚP </a:t>
            </a:r>
            <a:r>
              <a:rPr lang="en-US" sz="3600" b="1" kern="10" dirty="0" smtClean="0">
                <a:ln w="254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2A</a:t>
            </a:r>
            <a:endParaRPr lang="en-US" sz="3600" b="1" kern="10" dirty="0">
              <a:ln w="254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4339" name="Picture 5" descr="Bellcol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6388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818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 THẦY CÔ</a:t>
            </a:r>
            <a:endParaRPr lang="en-US" sz="2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341" name="Picture 9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89275"/>
            <a:ext cx="2828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09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34290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Pic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57200"/>
            <a:ext cx="4038600" cy="533400"/>
          </a:xfrm>
        </p:spPr>
        <p:txBody>
          <a:bodyPr/>
          <a:lstStyle/>
          <a:p>
            <a:pPr algn="l" eaLnBrk="1" hangingPunct="1"/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cũ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62000" y="29718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610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>
                <a:solidFill>
                  <a:srgbClr val="660066"/>
                </a:solidFill>
                <a:latin typeface="Times New Roman" pitchFamily="18" charset="0"/>
              </a:rPr>
              <a:t>Đặt câu hỏi cho bộ phận câu được gạch chân </a:t>
            </a:r>
            <a:r>
              <a:rPr lang="en-US" sz="2700" b="1" smtClean="0">
                <a:solidFill>
                  <a:srgbClr val="660066"/>
                </a:solidFill>
                <a:latin typeface="Times New Roman" pitchFamily="18" charset="0"/>
              </a:rPr>
              <a:t>:</a:t>
            </a:r>
            <a:endParaRPr lang="en-US" sz="2700" b="1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47800" y="2216725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2.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676400" y="35814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14600" y="41910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52600" y="2833688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Ai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2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28800" y="4205288"/>
            <a:ext cx="510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3300"/>
                </a:solidFill>
                <a:latin typeface="Times New Roman" pitchFamily="18" charset="0"/>
              </a:rPr>
              <a:t>Môn học em yêu thích là gì ?</a:t>
            </a:r>
          </a:p>
        </p:txBody>
      </p:sp>
    </p:spTree>
    <p:extLst>
      <p:ext uri="{BB962C8B-B14F-4D97-AF65-F5344CB8AC3E}">
        <p14:creationId xmlns:p14="http://schemas.microsoft.com/office/powerpoint/2010/main" val="5418455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/>
      <p:bldP spid="3079" grpId="0"/>
      <p:bldP spid="3080" grpId="0"/>
      <p:bldP spid="3082" grpId="0"/>
      <p:bldP spid="3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2590800" y="1447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1074621"/>
            <a:ext cx="8839200" cy="37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5483225" y="1295400"/>
            <a:ext cx="3660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7848600" y="342207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31156"/>
            <a:ext cx="57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6538" y="25421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</a:rPr>
              <a:t> 21 </a:t>
            </a:r>
            <a:r>
              <a:rPr lang="en-US" sz="2400" b="1" dirty="0" err="1" smtClean="0">
                <a:latin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11 </a:t>
            </a:r>
            <a:r>
              <a:rPr lang="en-US" sz="2400" b="1" dirty="0" err="1" smtClean="0">
                <a:latin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</a:rPr>
              <a:t> 2020</a:t>
            </a:r>
          </a:p>
          <a:p>
            <a:pPr algn="ctr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 smtClean="0">
                <a:latin typeface="Times New Roman" pitchFamily="18" charset="0"/>
              </a:rPr>
              <a:t>Luyện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từ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và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40510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74778" y="1090343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1. Tiếng Việt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447800" y="2009082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2. Toán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87457" y="3429000"/>
            <a:ext cx="2879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4. Đạo đức  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387457" y="2743200"/>
            <a:ext cx="4556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3. Tự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nhiên và Xã hội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71600" y="5105400"/>
            <a:ext cx="3056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6. Thể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dục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394273" y="4191000"/>
            <a:ext cx="3451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5. Nghệ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thuật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33400" y="76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1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286000" y="109538"/>
            <a:ext cx="609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môn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lớp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869910" y="914400"/>
            <a:ext cx="4893090" cy="1384401"/>
            <a:chOff x="2543" y="432"/>
            <a:chExt cx="3065" cy="820"/>
          </a:xfrm>
        </p:grpSpPr>
        <p:sp>
          <p:nvSpPr>
            <p:cNvPr id="5141" name="Text Box 23"/>
            <p:cNvSpPr txBox="1">
              <a:spLocks noChangeArrowheads="1"/>
            </p:cNvSpPr>
            <p:nvPr/>
          </p:nvSpPr>
          <p:spPr bwMode="auto">
            <a:xfrm>
              <a:off x="2879" y="432"/>
              <a:ext cx="2729" cy="8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latin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đọc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Kể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chuyện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Chính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tả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Luyện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từ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</a:rPr>
                <a:t>, </a:t>
              </a:r>
              <a:endParaRPr lang="en-US" sz="2400" b="1" dirty="0" smtClean="0">
                <a:latin typeface="Times New Roman" pitchFamily="18" charset="0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 smtClean="0">
                  <a:latin typeface="Times New Roman" pitchFamily="18" charset="0"/>
                </a:rPr>
                <a:t>Tập</a:t>
              </a:r>
              <a:r>
                <a:rPr lang="en-US" sz="2400" b="1" dirty="0" smtClean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làm</a:t>
              </a:r>
              <a:r>
                <a:rPr lang="en-US" sz="2400" b="1" dirty="0">
                  <a:latin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</a:rPr>
                <a:t>văn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2543" y="72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86200" y="4267200"/>
            <a:ext cx="5181600" cy="461377"/>
            <a:chOff x="3840" y="3504"/>
            <a:chExt cx="1888" cy="32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192" y="3504"/>
              <a:ext cx="1536" cy="3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0000"/>
                  </a:solidFill>
                  <a:latin typeface="Times New Roman" pitchFamily="18" charset="0"/>
                </a:rPr>
                <a:t>Mĩ 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thuật, Âm nhạc, Thủ công</a:t>
              </a:r>
            </a:p>
          </p:txBody>
        </p:sp>
        <p:sp>
          <p:nvSpPr>
            <p:cNvPr id="5140" name="Line 36"/>
            <p:cNvSpPr>
              <a:spLocks noChangeShapeType="1"/>
            </p:cNvSpPr>
            <p:nvPr/>
          </p:nvSpPr>
          <p:spPr bwMode="auto">
            <a:xfrm>
              <a:off x="3840" y="371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12179" y="5879417"/>
            <a:ext cx="287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Tiếng Anh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421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2" grpId="0"/>
      <p:bldP spid="514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27188" y="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Các tranh dưới đây vẽ một số hoạt động của người. Hãy </a:t>
            </a:r>
            <a:r>
              <a:rPr lang="en-US" sz="2800" b="1" u="sng">
                <a:latin typeface="Times New Roman" pitchFamily="18" charset="0"/>
              </a:rPr>
              <a:t>tìm từ chỉ mỗi hoạt động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6631" name="Picture 7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966788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985838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opy (2) of hin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886200"/>
            <a:ext cx="246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6988" y="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6632" name="Picture 8" descr="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2574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6052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6633" name="Picture 9" descr="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5838"/>
            <a:ext cx="50292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590800" y="4648200"/>
            <a:ext cx="3733800" cy="1066800"/>
          </a:xfrm>
          <a:prstGeom prst="vertic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(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358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151" grpId="0"/>
      <p:bldP spid="266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6631" name="Picture 7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66788"/>
            <a:ext cx="50165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631950" y="4648200"/>
            <a:ext cx="5715000" cy="1066800"/>
          </a:xfrm>
          <a:prstGeom prst="vertic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358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151" grpId="0"/>
      <p:bldP spid="266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238774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6634" name="Picture 10" descr="Copy (2) of hin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49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238774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600199" y="4419600"/>
            <a:ext cx="5714999" cy="1219200"/>
          </a:xfrm>
          <a:prstGeom prst="vertic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358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6151" grpId="0"/>
      <p:bldP spid="26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00200" y="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0" y="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Bài tập 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676400" y="4495801"/>
            <a:ext cx="5257800" cy="1143000"/>
          </a:xfrm>
          <a:prstGeom prst="vertic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632" name="Picture 8" descr="t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5358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4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629</Words>
  <Application>Microsoft Office PowerPoint</Application>
  <PresentationFormat>On-screen Show (4:3)</PresentationFormat>
  <Paragraphs>91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11_Default Design</vt:lpstr>
      <vt:lpstr>12_Default Design</vt:lpstr>
      <vt:lpstr>PowerPoint Presentation</vt:lpstr>
      <vt:lpstr>Kiểm tra bài cũ: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77</cp:revision>
  <dcterms:created xsi:type="dcterms:W3CDTF">2018-10-09T07:32:50Z</dcterms:created>
  <dcterms:modified xsi:type="dcterms:W3CDTF">2020-11-19T17:35:53Z</dcterms:modified>
</cp:coreProperties>
</file>