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4" r:id="rId2"/>
    <p:sldId id="276" r:id="rId3"/>
    <p:sldId id="283" r:id="rId4"/>
    <p:sldId id="287" r:id="rId5"/>
    <p:sldId id="289" r:id="rId6"/>
    <p:sldId id="285" r:id="rId7"/>
    <p:sldId id="290" r:id="rId8"/>
    <p:sldId id="29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989FF"/>
    <a:srgbClr val="CC66FF"/>
    <a:srgbClr val="99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81" d="100"/>
          <a:sy n="81" d="100"/>
        </p:scale>
        <p:origin x="-108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E2BB5-4283-4DF2-AADF-5CF58C5C326A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A3B2-1437-4DA4-8621-0B25A09AE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1FDAE-EDF5-4BAF-A840-3D7AEB3603C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479A5-A622-440B-985A-77E67B7806F8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04116-9C1C-4977-A362-E6127F972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D4C390-633F-4B5C-BB37-D8A3414F8C0C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8B5E7-A29E-499A-B7E5-0699B597E1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9DDBB-891F-4434-B42C-EB2E81028028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7B124-0045-4D9E-8F3B-EFA69D8DF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E8D44-E088-4426-B3B3-6D8C75F4FB88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4EF40-716D-43CC-BFC5-1DCF1378AC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E7095-0F8D-4184-ACD9-C394C97A96D5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A39A2-9BA1-45E9-BCEA-7B92656065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E1E63-E451-44DF-B02E-3A9F568FC0AB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C61D7-F255-44DF-B166-3FB77D6E92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892B-229A-452C-8E5B-BBCE425A8F9A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5DC0B-9098-4A63-B049-05A6EF02AA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DD3E3-BDED-47A5-87DA-376B23BD2D09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1F64C-892D-4E9B-9655-0B5FF2110F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9177F-3A52-42E4-9EB7-1A238FC90486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42CFB-6087-456F-9D45-1E9D869D05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CBBCF-065B-4ECA-A41A-5B955F87613F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B4887-92DE-4AF5-AD78-6E270C5D7C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6B7BB-2159-42C4-AA5C-59CE503089A1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7703F-8C2D-4353-AB30-3E25BE8CF7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8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C6D60-BD4D-4AC3-AA20-95460A147E6C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AE5193-15E6-4E2D-9A2E-7D5BC0183F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7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LOAN\Em%20Yeu%20Truong%20Em%20-%20Various%20Artists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DT%20THANH%20V&#194;N\TB%20Nh&#7841;c\TB\hoabinhchobeloiTrack%2020.wma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ABARBLY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1193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ABARBLY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3188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256511">
            <a:off x="7772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3188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anim1690[1]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-2324100" y="33147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!PC8_C2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1787525" y="5645150"/>
            <a:ext cx="556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anim1690[1]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6400800" y="33528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9" descr="Dove-02-june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914400"/>
            <a:ext cx="1905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WordArt 59"/>
          <p:cNvSpPr>
            <a:spLocks noChangeArrowheads="1" noChangeShapeType="1" noTextEdit="1"/>
          </p:cNvSpPr>
          <p:nvPr/>
        </p:nvSpPr>
        <p:spPr bwMode="auto">
          <a:xfrm>
            <a:off x="2895600" y="4953000"/>
            <a:ext cx="3505200" cy="32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2095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Giáo viên: Nguyễn Thị Tiên</a:t>
            </a:r>
          </a:p>
        </p:txBody>
      </p:sp>
      <p:sp>
        <p:nvSpPr>
          <p:cNvPr id="2061" name="WordArt 59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4648200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460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Trường tiểu học Lê Dật</a:t>
            </a:r>
            <a:endParaRPr lang="en-US" sz="4000" b="1" kern="10">
              <a:ln w="14605">
                <a:solidFill>
                  <a:srgbClr val="FF0000"/>
                </a:solidFill>
                <a:round/>
                <a:headEnd/>
                <a:tailEnd/>
              </a:ln>
              <a:solidFill>
                <a:srgbClr val="009900"/>
              </a:solidFill>
              <a:latin typeface="Times New Roman"/>
              <a:cs typeface="Times New Roman"/>
            </a:endParaRPr>
          </a:p>
        </p:txBody>
      </p:sp>
      <p:pic>
        <p:nvPicPr>
          <p:cNvPr id="2062" name="Picture 14" descr="ad152"/>
          <p:cNvPicPr>
            <a:picLocks noChangeAspect="1" noChangeArrowheads="1" noCrop="1"/>
          </p:cNvPicPr>
          <p:nvPr/>
        </p:nvPicPr>
        <p:blipFill>
          <a:blip r:embed="rId11">
            <a:lum bright="-6000"/>
          </a:blip>
          <a:srcRect/>
          <a:stretch>
            <a:fillRect/>
          </a:stretch>
        </p:blipFill>
        <p:spPr bwMode="auto">
          <a:xfrm>
            <a:off x="6657975" y="847725"/>
            <a:ext cx="210502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975100" y="3506788"/>
            <a:ext cx="1506538" cy="936625"/>
          </a:xfrm>
          <a:prstGeom prst="star16">
            <a:avLst>
              <a:gd name="adj" fmla="val 20917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4191000" y="3975100"/>
            <a:ext cx="1290638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4191000" y="3975100"/>
            <a:ext cx="862013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05000" y="1295400"/>
            <a:ext cx="4953000" cy="3505200"/>
            <a:chOff x="1392" y="768"/>
            <a:chExt cx="3120" cy="2352"/>
          </a:xfrm>
        </p:grpSpPr>
        <p:sp>
          <p:nvSpPr>
            <p:cNvPr id="2068" name="AutoShape 19"/>
            <p:cNvSpPr>
              <a:spLocks noChangeArrowheads="1"/>
            </p:cNvSpPr>
            <p:nvPr/>
          </p:nvSpPr>
          <p:spPr bwMode="auto">
            <a:xfrm>
              <a:off x="1691" y="2209"/>
              <a:ext cx="2713" cy="590"/>
            </a:xfrm>
            <a:prstGeom prst="cube">
              <a:avLst>
                <a:gd name="adj" fmla="val 8412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path path="rect">
                <a:fillToRect r="100000" b="100000"/>
              </a:path>
            </a:gradFill>
            <a:ln w="28575">
              <a:solidFill>
                <a:srgbClr val="FF00FF"/>
              </a:solidFill>
              <a:miter lim="800000"/>
              <a:headEnd/>
              <a:tailEnd/>
            </a:ln>
            <a:effectLst>
              <a:prstShdw prst="shdw17" dist="17961" dir="2700000">
                <a:srgbClr val="990099"/>
              </a:prstShdw>
            </a:effec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2484" name="AutoShape 20"/>
            <p:cNvSpPr>
              <a:spLocks noChangeArrowheads="1"/>
            </p:cNvSpPr>
            <p:nvPr/>
          </p:nvSpPr>
          <p:spPr bwMode="auto">
            <a:xfrm>
              <a:off x="1961" y="1328"/>
              <a:ext cx="951" cy="1178"/>
            </a:xfrm>
            <a:prstGeom prst="flowChartPunchedTape">
              <a:avLst/>
            </a:prstGeom>
            <a:solidFill>
              <a:srgbClr val="FFFFFF"/>
            </a:solidFill>
            <a:ln w="57150">
              <a:solidFill>
                <a:srgbClr val="FF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485" name="AutoShape 21"/>
            <p:cNvSpPr>
              <a:spLocks noChangeArrowheads="1"/>
            </p:cNvSpPr>
            <p:nvPr/>
          </p:nvSpPr>
          <p:spPr bwMode="auto">
            <a:xfrm>
              <a:off x="2912" y="1328"/>
              <a:ext cx="948" cy="117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57150">
              <a:solidFill>
                <a:srgbClr val="FF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486" name="AutoShape 22"/>
            <p:cNvSpPr>
              <a:spLocks noChangeArrowheads="1"/>
            </p:cNvSpPr>
            <p:nvPr/>
          </p:nvSpPr>
          <p:spPr bwMode="auto">
            <a:xfrm>
              <a:off x="2097" y="1314"/>
              <a:ext cx="950" cy="1177"/>
            </a:xfrm>
            <a:prstGeom prst="flowChartPunchedTape">
              <a:avLst/>
            </a:prstGeom>
            <a:solidFill>
              <a:srgbClr val="FFFF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200">
                <a:cs typeface="Arial" charset="0"/>
              </a:endParaRPr>
            </a:p>
            <a:p>
              <a:pPr>
                <a:defRPr/>
              </a:pPr>
              <a:endParaRPr lang="en-US" sz="1200">
                <a:cs typeface="Arial" charset="0"/>
              </a:endParaRPr>
            </a:p>
            <a:p>
              <a:pPr>
                <a:defRPr/>
              </a:pPr>
              <a:endParaRPr lang="en-US" sz="1200">
                <a:cs typeface="Arial" charset="0"/>
              </a:endParaRPr>
            </a:p>
          </p:txBody>
        </p:sp>
        <p:sp>
          <p:nvSpPr>
            <p:cNvPr id="62487" name="AutoShape 23"/>
            <p:cNvSpPr>
              <a:spLocks noChangeArrowheads="1"/>
            </p:cNvSpPr>
            <p:nvPr/>
          </p:nvSpPr>
          <p:spPr bwMode="auto">
            <a:xfrm>
              <a:off x="3047" y="1328"/>
              <a:ext cx="949" cy="117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73" name="AutoShape 24"/>
            <p:cNvSpPr>
              <a:spLocks noChangeArrowheads="1"/>
            </p:cNvSpPr>
            <p:nvPr/>
          </p:nvSpPr>
          <p:spPr bwMode="auto">
            <a:xfrm>
              <a:off x="1768" y="2504"/>
              <a:ext cx="2441" cy="295"/>
            </a:xfrm>
            <a:prstGeom prst="ribbon">
              <a:avLst>
                <a:gd name="adj1" fmla="val 9949"/>
                <a:gd name="adj2" fmla="val 45241"/>
              </a:avLst>
            </a:prstGeom>
            <a:solidFill>
              <a:srgbClr val="FFFF99"/>
            </a:solidFill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dirty="0">
                  <a:cs typeface="Arial" charset="0"/>
                </a:rPr>
                <a:t>    </a:t>
              </a:r>
              <a:r>
                <a:rPr lang="en-US" b="1" dirty="0" smtClean="0">
                  <a:cs typeface="Arial" charset="0"/>
                </a:rPr>
                <a:t>2020 </a:t>
              </a:r>
              <a:r>
                <a:rPr lang="en-US" b="1" dirty="0">
                  <a:cs typeface="Arial" charset="0"/>
                </a:rPr>
                <a:t>- </a:t>
              </a:r>
              <a:r>
                <a:rPr lang="en-US" b="1" dirty="0" smtClean="0">
                  <a:cs typeface="Arial" charset="0"/>
                </a:rPr>
                <a:t>2021</a:t>
              </a:r>
              <a:endParaRPr lang="en-US" sz="1600" b="1" dirty="0">
                <a:solidFill>
                  <a:srgbClr val="FF33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74" name="Text Box 25"/>
            <p:cNvSpPr txBox="1">
              <a:spLocks noChangeArrowheads="1"/>
            </p:cNvSpPr>
            <p:nvPr/>
          </p:nvSpPr>
          <p:spPr bwMode="auto">
            <a:xfrm>
              <a:off x="2256" y="2208"/>
              <a:ext cx="1492" cy="629"/>
            </a:xfrm>
            <a:prstGeom prst="rect">
              <a:avLst/>
            </a:prstGeom>
            <a:noFill/>
            <a:ln w="76200" cmpd="tri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200" b="1">
                <a:latin typeface=".VnTime" pitchFamily="34" charset="0"/>
                <a:cs typeface="Arial" charset="0"/>
              </a:endParaRPr>
            </a:p>
          </p:txBody>
        </p:sp>
        <p:sp>
          <p:nvSpPr>
            <p:cNvPr id="2075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392" y="768"/>
              <a:ext cx="3120" cy="2352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681924"/>
                  <a:gd name="adj2" fmla="val 86417"/>
                </a:avLst>
              </a:prstTxWarp>
            </a:bodyPr>
            <a:lstStyle/>
            <a:p>
              <a:pPr algn="ctr"/>
              <a:r>
                <a:rPr lang="en-US" sz="800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CHÚC CÁC EM HỌC TẬP TỐT - CHĂM NGOAN</a:t>
              </a:r>
            </a:p>
          </p:txBody>
        </p:sp>
      </p:grpSp>
      <p:pic>
        <p:nvPicPr>
          <p:cNvPr id="184347" name="Em Yeu Truong Em - Various Artist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4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2030983"/>
            <a:ext cx="8568952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5536" y="1763467"/>
            <a:ext cx="8568952" cy="14664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3148121"/>
            <a:ext cx="8568952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592" y="260648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2020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91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3"/>
          <p:cNvSpPr>
            <a:spLocks noChangeArrowheads="1" noChangeShapeType="1" noTextEdit="1"/>
          </p:cNvSpPr>
          <p:nvPr/>
        </p:nvSpPr>
        <p:spPr bwMode="auto">
          <a:xfrm>
            <a:off x="1752599" y="152400"/>
            <a:ext cx="612430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</a:t>
            </a:r>
            <a:r>
              <a:rPr lang="en-US" sz="2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tư</a:t>
            </a:r>
            <a:r>
              <a:rPr lang="vi-VN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 </a:t>
            </a:r>
            <a:r>
              <a:rPr lang="vi-VN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r>
              <a:rPr lang="vi-VN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 11 năm 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2020</a:t>
            </a:r>
            <a:endParaRPr lang="en-US" sz="24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3047999" y="609600"/>
            <a:ext cx="327442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1981200" y="1143000"/>
            <a:ext cx="5105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2 )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PC\Downloads\Lau dọn khu vực uống nước_HT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57" y="2756262"/>
            <a:ext cx="4244430" cy="3997235"/>
          </a:xfrm>
          <a:prstGeom prst="rect">
            <a:avLst/>
          </a:prstGeom>
          <a:noFill/>
        </p:spPr>
      </p:pic>
      <p:pic>
        <p:nvPicPr>
          <p:cNvPr id="11" name="Picture 10" descr="C:\Users\PC\Downloads\Dọn dẹp khuôn viên sân trường_HT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263" y="2743201"/>
            <a:ext cx="4397489" cy="414092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85216" y="1750430"/>
            <a:ext cx="7985956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Hoạt</a:t>
            </a:r>
            <a:r>
              <a:rPr lang="en-US" sz="4400" dirty="0" smtClean="0"/>
              <a:t> </a:t>
            </a:r>
            <a:r>
              <a:rPr lang="en-US" sz="4400" dirty="0" err="1" smtClean="0"/>
              <a:t>động</a:t>
            </a:r>
            <a:r>
              <a:rPr lang="en-US" sz="4400" dirty="0" smtClean="0"/>
              <a:t> 1: </a:t>
            </a:r>
            <a:r>
              <a:rPr lang="en-US" sz="4400" dirty="0" err="1" smtClean="0"/>
              <a:t>Khám</a:t>
            </a:r>
            <a:r>
              <a:rPr lang="en-US" sz="4400" dirty="0" smtClean="0"/>
              <a:t> </a:t>
            </a:r>
            <a:r>
              <a:rPr lang="en-US" sz="4400" dirty="0" err="1" smtClean="0"/>
              <a:t>phá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3580222" y="6246395"/>
            <a:ext cx="764888" cy="415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8269787" y="6386429"/>
            <a:ext cx="725996" cy="393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ownloads\IMG2020110920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5" y="1358538"/>
            <a:ext cx="8647610" cy="568234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96389" y="169817"/>
            <a:ext cx="8216537" cy="888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823" y="2129246"/>
            <a:ext cx="8347166" cy="67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99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1085" y="4467498"/>
            <a:ext cx="3553097" cy="2220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8194" y="4545873"/>
            <a:ext cx="5133703" cy="2090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5589" y="2717075"/>
            <a:ext cx="3618411" cy="167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wnloads\IMG20201109200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49" y="1227908"/>
            <a:ext cx="8490857" cy="563009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87829" y="222069"/>
            <a:ext cx="8059783" cy="83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C\Downloads\IMG2020110920045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" y="209006"/>
            <a:ext cx="8164286" cy="49116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57647" y="5316583"/>
            <a:ext cx="7955280" cy="1214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tường,bạn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“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.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3"/>
          <p:cNvSpPr>
            <a:spLocks noChangeArrowheads="1" noChangeShapeType="1" noTextEdit="1"/>
          </p:cNvSpPr>
          <p:nvPr/>
        </p:nvSpPr>
        <p:spPr bwMode="auto">
          <a:xfrm>
            <a:off x="1752599" y="152400"/>
            <a:ext cx="6124303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</a:t>
            </a:r>
            <a:r>
              <a:rPr lang="en-US" sz="2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tư</a:t>
            </a:r>
            <a:r>
              <a:rPr lang="vi-VN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 </a:t>
            </a:r>
            <a:r>
              <a:rPr lang="vi-VN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8</a:t>
            </a:r>
            <a:r>
              <a:rPr lang="vi-VN" sz="2400" kern="1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 11 năm </a:t>
            </a:r>
            <a:r>
              <a:rPr lang="en-US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2020</a:t>
            </a:r>
            <a:endParaRPr lang="en-US" sz="24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3047999" y="609600"/>
            <a:ext cx="327442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1981200" y="1143000"/>
            <a:ext cx="5105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2 )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1520" y="2403566"/>
            <a:ext cx="7981406" cy="2103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hoabinhchobeloiTrack 20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14913"/>
            <a:ext cx="29718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Soạn tin: VNN 670184 gửi đến: 998 để nhận ảnh này.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93688" y="3124200"/>
            <a:ext cx="23510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Soạn tin: VNN 670184 gửi đến: 998 để nhận ảnh này.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1242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13"/>
          <p:cNvSpPr>
            <a:spLocks noChangeArrowheads="1" noChangeShapeType="1" noTextEdit="1"/>
          </p:cNvSpPr>
          <p:nvPr/>
        </p:nvSpPr>
        <p:spPr bwMode="auto">
          <a:xfrm>
            <a:off x="1676400" y="4114800"/>
            <a:ext cx="6096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1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chăm ngoan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47" name="Picture 15" descr="BLUMEN~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1447800"/>
            <a:ext cx="54102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01600" algn="ctr">
            <a:solidFill>
              <a:srgbClr val="CC00FF"/>
            </a:solidFill>
            <a:miter lim="800000"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17291E-6 L 0.29583 -0.0009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532" fill="hold"/>
                                        <p:tgtEl>
                                          <p:spTgt spid="37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197</Words>
  <Application>Microsoft Office PowerPoint</Application>
  <PresentationFormat>On-screen Show (4:3)</PresentationFormat>
  <Paragraphs>23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97</cp:revision>
  <dcterms:created xsi:type="dcterms:W3CDTF">2020-10-30T10:24:16Z</dcterms:created>
  <dcterms:modified xsi:type="dcterms:W3CDTF">2020-11-23T01:31:45Z</dcterms:modified>
</cp:coreProperties>
</file>