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6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D71-28E2-4FF9-91BF-25F002A71FB7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D81D-A4B9-4563-AD7C-4F475ACB9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60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D71-28E2-4FF9-91BF-25F002A71FB7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D81D-A4B9-4563-AD7C-4F475ACB9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199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D71-28E2-4FF9-91BF-25F002A71FB7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D81D-A4B9-4563-AD7C-4F475ACB9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1992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D71-28E2-4FF9-91BF-25F002A71FB7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D81D-A4B9-4563-AD7C-4F475ACB9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497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D71-28E2-4FF9-91BF-25F002A71FB7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D81D-A4B9-4563-AD7C-4F475ACB9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117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D71-28E2-4FF9-91BF-25F002A71FB7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D81D-A4B9-4563-AD7C-4F475ACB9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25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D71-28E2-4FF9-91BF-25F002A71FB7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D81D-A4B9-4563-AD7C-4F475ACB9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854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D71-28E2-4FF9-91BF-25F002A71FB7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D81D-A4B9-4563-AD7C-4F475ACB9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74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D71-28E2-4FF9-91BF-25F002A71FB7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D81D-A4B9-4563-AD7C-4F475ACB9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25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D71-28E2-4FF9-91BF-25F002A71FB7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D81D-A4B9-4563-AD7C-4F475ACB9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69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AD71-28E2-4FF9-91BF-25F002A71FB7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D81D-A4B9-4563-AD7C-4F475ACB9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09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BAD71-28E2-4FF9-91BF-25F002A71FB7}" type="datetimeFigureOut">
              <a:rPr lang="en-US" smtClean="0"/>
              <a:pPr/>
              <a:t>25/04/2019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8D81D-A4B9-4563-AD7C-4F475ACB9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375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481"/>
            <a:ext cx="9144000" cy="2001519"/>
          </a:xfrm>
        </p:spPr>
        <p:txBody>
          <a:bodyPr>
            <a:normAutofit fontScale="90000"/>
          </a:bodyPr>
          <a:lstStyle/>
          <a:p>
            <a:r>
              <a:rPr lang="vi-VN" sz="4000" dirty="0" smtClean="0"/>
              <a:t>PHÂN MÔN: </a:t>
            </a:r>
            <a:r>
              <a:rPr lang="en-US" sz="4000" dirty="0" smtClean="0"/>
              <a:t>KỂ CHUYỆN</a:t>
            </a:r>
            <a:r>
              <a:rPr lang="vi-VN" sz="4000" dirty="0" smtClean="0"/>
              <a:t/>
            </a:r>
            <a:br>
              <a:rPr lang="vi-VN" sz="4000" dirty="0" smtClean="0"/>
            </a:br>
            <a:r>
              <a:rPr lang="en-US" sz="40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b="1" dirty="0" smtClean="0">
                <a:solidFill>
                  <a:srgbClr val="FF0000"/>
                </a:solidFill>
                <a:latin typeface="+mn-lt"/>
              </a:rPr>
              <a:t>RÙ</a:t>
            </a:r>
            <a:r>
              <a:rPr lang="en-US" sz="67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A VÀ THỎ</a:t>
            </a:r>
            <a:endParaRPr lang="en-US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9360" y="3048000"/>
            <a:ext cx="8168640" cy="3098800"/>
          </a:xfrm>
        </p:spPr>
        <p:txBody>
          <a:bodyPr/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TH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ật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3727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 smtClean="0"/>
              <a:t>Đúng lúc ấy, Thỏ choàng tỉnh và phóng như bay đến đích...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22308" y1="26647" x2="22308" y2="26647"/>
                        <a14:foregroundMark x1="22308" y1="26647" x2="22308" y2="27827"/>
                        <a14:foregroundMark x1="48154" y1="55851" x2="48154" y2="55851"/>
                        <a14:foregroundMark x1="47846" y1="55851" x2="46769" y2="57325"/>
                        <a14:foregroundMark x1="44462" y1="65192" x2="41538" y2="66175"/>
                        <a14:foregroundMark x1="35692" y1="71976" x2="39385" y2="67355"/>
                        <a14:foregroundMark x1="58462" y1="59587" x2="58462" y2="59587"/>
                        <a14:foregroundMark x1="59538" y1="59587" x2="59538" y2="59587"/>
                        <a14:foregroundMark x1="53692" y1="49361" x2="53692" y2="49361"/>
                        <a14:foregroundMark x1="54000" y1="49361" x2="54000" y2="49361"/>
                        <a14:foregroundMark x1="48154" y1="42085" x2="48154" y2="42085"/>
                        <a14:foregroundMark x1="47385" y1="42085" x2="47385" y2="42085"/>
                        <a14:foregroundMark x1="70154" y1="36971" x2="70154" y2="36971"/>
                        <a14:foregroundMark x1="70154" y1="31563" x2="70154" y2="31563"/>
                        <a14:foregroundMark x1="66000" y1="30187" x2="66000" y2="30187"/>
                        <a14:foregroundMark x1="11231" y1="19666" x2="11231" y2="19666"/>
                        <a14:foregroundMark x1="74769" y1="57030" x2="74769" y2="57030"/>
                        <a14:foregroundMark x1="62462" y1="61062" x2="62462" y2="61062"/>
                        <a14:foregroundMark x1="60923" y1="60570" x2="61385" y2="57325"/>
                        <a14:foregroundMark x1="60615" y1="51229" x2="60615" y2="51229"/>
                        <a14:foregroundMark x1="59846" y1="49361" x2="59846" y2="49361"/>
                        <a14:foregroundMark x1="56615" y1="49558" x2="56615" y2="49558"/>
                        <a14:foregroundMark x1="47846" y1="50246" x2="47846" y2="50246"/>
                        <a14:foregroundMark x1="46308" y1="50246" x2="50000" y2="47493"/>
                        <a14:foregroundMark x1="67231" y1="42085" x2="67231" y2="42085"/>
                        <a14:foregroundMark x1="67846" y1="42085" x2="67846" y2="42085"/>
                        <a14:foregroundMark x1="68615" y1="34907" x2="68615" y2="34907"/>
                        <a14:foregroundMark x1="68615" y1="34907" x2="68615" y2="34907"/>
                        <a14:foregroundMark x1="70462" y1="72173" x2="70462" y2="72173"/>
                        <a14:foregroundMark x1="69692" y1="74336" x2="68615" y2="74336"/>
                        <a14:foregroundMark x1="67846" y1="75221" x2="66769" y2="75221"/>
                        <a14:foregroundMark x1="62000" y1="79646" x2="62000" y2="79646"/>
                        <a14:foregroundMark x1="60154" y1="81809" x2="59077" y2="81809"/>
                        <a14:foregroundMark x1="58769" y1="81809" x2="58769" y2="81809"/>
                        <a14:foregroundMark x1="59538" y1="81121" x2="59538" y2="81121"/>
                        <a14:foregroundMark x1="86462" y1="83186" x2="86462" y2="83186"/>
                        <a14:foregroundMark x1="85385" y1="82498" x2="84000" y2="82498"/>
                        <a14:foregroundMark x1="80615" y1="83677" x2="78462" y2="83677"/>
                        <a14:foregroundMark x1="76615" y1="84562" x2="76000" y2="81809"/>
                        <a14:foregroundMark x1="82154" y1="75221" x2="84308" y2="72468"/>
                        <a14:foregroundMark x1="84769" y1="72468" x2="84769" y2="72468"/>
                        <a14:foregroundMark x1="65692" y1="62930" x2="65692" y2="62930"/>
                        <a14:foregroundMark x1="65692" y1="62930" x2="65692" y2="62930"/>
                        <a14:foregroundMark x1="58462" y1="46804" x2="58462" y2="46804"/>
                        <a14:foregroundMark x1="64615" y1="44641" x2="65692" y2="44248"/>
                        <a14:foregroundMark x1="67846" y1="43756" x2="69385" y2="43068"/>
                        <a14:foregroundMark x1="70154" y1="42576" x2="70154" y2="42576"/>
                        <a14:foregroundMark x1="70154" y1="42380" x2="70154" y2="43756"/>
                        <a14:foregroundMark x1="85385" y1="58702" x2="85385" y2="58702"/>
                        <a14:foregroundMark x1="63077" y1="64307" x2="63077" y2="64307"/>
                        <a14:foregroundMark x1="56615" y1="62930" x2="56615" y2="62930"/>
                        <a14:foregroundMark x1="55846" y1="61062" x2="55846" y2="61062"/>
                        <a14:foregroundMark x1="60615" y1="87119" x2="58769" y2="86431"/>
                        <a14:foregroundMark x1="58000" y1="83382" x2="58000" y2="83382"/>
                        <a14:foregroundMark x1="58462" y1="83186" x2="58462" y2="83186"/>
                        <a14:foregroundMark x1="61692" y1="45329" x2="61692" y2="45329"/>
                        <a14:foregroundMark x1="61692" y1="45329" x2="61692" y2="45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134" y="2089785"/>
            <a:ext cx="2781091" cy="4351338"/>
          </a:xfrm>
        </p:spPr>
      </p:pic>
    </p:spTree>
    <p:extLst>
      <p:ext uri="{BB962C8B-B14F-4D97-AF65-F5344CB8AC3E}">
        <p14:creationId xmlns:p14="http://schemas.microsoft.com/office/powerpoint/2010/main" xmlns="" val="215954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C -6.25E-7 -0.03495 0.07995 -0.06204 0.17721 -0.06204 C 0.27734 -0.06204 0.35742 -0.03495 0.35742 7.40741E-7 C 0.35742 0.03495 0.4375 0.06204 0.53763 0.06204 C 0.6349 0.06204 0.71497 0.03495 0.71497 7.40741E-7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3200" dirty="0" smtClean="0"/>
              <a:t>Nhưng đã quá muộn.......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0150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GIỚI THIỆU NHÂN VẬT</a:t>
            </a:r>
            <a:r>
              <a:rPr lang="en-US" dirty="0" smtClean="0">
                <a:solidFill>
                  <a:srgbClr val="C00000"/>
                </a:solidFill>
                <a:latin typeface="Action Jackson" panose="00000400000000000000" pitchFamily="2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Action Jackson" panose="00000400000000000000" pitchFamily="2" charset="0"/>
              </a:rPr>
            </a:br>
            <a:endParaRPr lang="en-US" dirty="0">
              <a:solidFill>
                <a:srgbClr val="C00000"/>
              </a:solidFill>
              <a:latin typeface="Action Jackson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79358" y="1074453"/>
            <a:ext cx="4470400" cy="47106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0000" y="5709920"/>
            <a:ext cx="382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RÙA CHẬM CHẠP, 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XÍ TRAI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99120" y="5785137"/>
            <a:ext cx="368808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THỎ CHÂN DÀI,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KIÊU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NGẠO</a:t>
            </a:r>
          </a:p>
          <a:p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42" y="1177209"/>
            <a:ext cx="5953758" cy="4327370"/>
          </a:xfrm>
        </p:spPr>
      </p:pic>
    </p:spTree>
    <p:extLst>
      <p:ext uri="{BB962C8B-B14F-4D97-AF65-F5344CB8AC3E}">
        <p14:creationId xmlns:p14="http://schemas.microsoft.com/office/powerpoint/2010/main" xmlns="" val="707547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600" dirty="0" smtClean="0"/>
              <a:t>Ngày xưa, có một con thỏ rất kiêu ngạo, luôn nghĩ mình là nhất.</a:t>
            </a:r>
            <a:endParaRPr lang="en-US" sz="3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19625" y1="33571" x2="19625" y2="33571"/>
                        <a14:foregroundMark x1="14625" y1="65243" x2="14625" y2="65243"/>
                        <a14:foregroundMark x1="39375" y1="78885" x2="39375" y2="78885"/>
                        <a14:foregroundMark x1="49500" y1="95967" x2="51000" y2="92764"/>
                        <a14:foregroundMark x1="72250" y1="58719" x2="72250" y2="57651"/>
                        <a14:foregroundMark x1="62750" y1="28351" x2="62750" y2="28351"/>
                        <a14:foregroundMark x1="72500" y1="7948" x2="72500" y2="7948"/>
                        <a14:foregroundMark x1="93375" y1="20759" x2="93375" y2="20759"/>
                        <a14:foregroundMark x1="11625" y1="35350" x2="11625" y2="35350"/>
                        <a14:foregroundMark x1="14000" y1="43060" x2="14625" y2="43060"/>
                        <a14:foregroundMark x1="22250" y1="49585" x2="22250" y2="49585"/>
                        <a14:foregroundMark x1="11875" y1="55279" x2="11875" y2="55279"/>
                        <a14:foregroundMark x1="24875" y1="84935" x2="24875" y2="84935"/>
                        <a14:foregroundMark x1="41000" y1="96797" x2="41000" y2="96797"/>
                        <a14:foregroundMark x1="79875" y1="54804" x2="79875" y2="54804"/>
                        <a14:foregroundMark x1="77250" y1="51246" x2="77250" y2="51246"/>
                        <a14:foregroundMark x1="89375" y1="13879" x2="89375" y2="13879"/>
                        <a14:foregroundMark x1="97375" y1="18387" x2="97375" y2="18387"/>
                        <a14:foregroundMark x1="88125" y1="4033" x2="88125" y2="4033"/>
                        <a14:foregroundMark x1="77750" y1="712" x2="77750" y2="712"/>
                        <a14:foregroundMark x1="68500" y1="3677" x2="68500" y2="3677"/>
                        <a14:foregroundMark x1="62125" y1="9490" x2="62125" y2="9490"/>
                        <a14:foregroundMark x1="59500" y1="13760" x2="59500" y2="13760"/>
                        <a14:foregroundMark x1="52125" y1="17556" x2="52125" y2="17556"/>
                        <a14:foregroundMark x1="46875" y1="22894" x2="46875" y2="22894"/>
                        <a14:foregroundMark x1="36250" y1="28351" x2="36250" y2="28351"/>
                        <a14:foregroundMark x1="32750" y1="29419" x2="32750" y2="29419"/>
                        <a14:foregroundMark x1="32000" y1="32740" x2="32000" y2="32740"/>
                        <a14:foregroundMark x1="33375" y1="34638" x2="33375" y2="34638"/>
                        <a14:foregroundMark x1="34375" y1="37604" x2="34375" y2="37604"/>
                        <a14:foregroundMark x1="37375" y1="42467" x2="37375" y2="42467"/>
                        <a14:foregroundMark x1="65125" y1="30130" x2="65125" y2="30130"/>
                        <a14:foregroundMark x1="64750" y1="33571" x2="64750" y2="34164"/>
                        <a14:foregroundMark x1="64750" y1="36536" x2="64750" y2="36536"/>
                        <a14:foregroundMark x1="64750" y1="39383" x2="64750" y2="39383"/>
                        <a14:foregroundMark x1="64750" y1="41637" x2="64750" y2="41637"/>
                        <a14:foregroundMark x1="65375" y1="44009" x2="65375" y2="44009"/>
                        <a14:foregroundMark x1="65375" y1="46619" x2="65375" y2="46619"/>
                        <a14:foregroundMark x1="65000" y1="47450" x2="65000" y2="47450"/>
                        <a14:foregroundMark x1="62750" y1="47568" x2="62750" y2="47568"/>
                        <a14:foregroundMark x1="62125" y1="47212" x2="61125" y2="47212"/>
                        <a14:foregroundMark x1="59750" y1="47212" x2="57375" y2="47568"/>
                        <a14:foregroundMark x1="57125" y1="47568" x2="57125" y2="47568"/>
                        <a14:foregroundMark x1="56625" y1="48399" x2="56625" y2="48399"/>
                        <a14:foregroundMark x1="55500" y1="49585" x2="55500" y2="49585"/>
                        <a14:foregroundMark x1="54000" y1="49585" x2="54000" y2="49585"/>
                        <a14:foregroundMark x1="52875" y1="53262" x2="52875" y2="53262"/>
                        <a14:foregroundMark x1="55500" y1="54686" x2="55500" y2="54686"/>
                        <a14:foregroundMark x1="56875" y1="54686" x2="58500" y2="55042"/>
                        <a14:foregroundMark x1="59250" y1="55042" x2="60250" y2="55042"/>
                        <a14:foregroundMark x1="63750" y1="55279" x2="63750" y2="55279"/>
                        <a14:foregroundMark x1="65375" y1="54686" x2="65375" y2="54686"/>
                        <a14:foregroundMark x1="68000" y1="54804" x2="69500" y2="54804"/>
                        <a14:foregroundMark x1="72500" y1="53618" x2="72500" y2="53618"/>
                        <a14:foregroundMark x1="73750" y1="52076" x2="73750" y2="52076"/>
                        <a14:foregroundMark x1="60875" y1="69276" x2="60875" y2="69276"/>
                        <a14:foregroundMark x1="53750" y1="68090" x2="53500" y2="67497"/>
                        <a14:foregroundMark x1="52375" y1="62871" x2="52375" y2="62871"/>
                        <a14:foregroundMark x1="64500" y1="70463" x2="64500" y2="70463"/>
                        <a14:foregroundMark x1="63500" y1="73072" x2="63500" y2="73072"/>
                        <a14:foregroundMark x1="63500" y1="75089" x2="63500" y2="75089"/>
                        <a14:foregroundMark x1="62625" y1="75919" x2="62625" y2="75919"/>
                        <a14:foregroundMark x1="61375" y1="76750" x2="61375" y2="76750"/>
                        <a14:foregroundMark x1="60250" y1="76512" x2="60250" y2="76512"/>
                        <a14:foregroundMark x1="57125" y1="77936" x2="57125" y2="77936"/>
                        <a14:foregroundMark x1="54250" y1="80902" x2="54250" y2="80902"/>
                        <a14:foregroundMark x1="54250" y1="81376" x2="54250" y2="81376"/>
                        <a14:foregroundMark x1="54750" y1="83511" x2="54750" y2="83511"/>
                        <a14:foregroundMark x1="55500" y1="84579" x2="55500" y2="84579"/>
                        <a14:foregroundMark x1="56125" y1="84935" x2="56375" y2="85765"/>
                        <a14:foregroundMark x1="56375" y1="86951" x2="56375" y2="86951"/>
                        <a14:foregroundMark x1="56625" y1="88019" x2="56625" y2="88019"/>
                        <a14:foregroundMark x1="56125" y1="89324" x2="56125" y2="89324"/>
                        <a14:foregroundMark x1="55875" y1="90985" x2="55875" y2="90985"/>
                        <a14:foregroundMark x1="55750" y1="91578" x2="55750" y2="91578"/>
                        <a14:foregroundMark x1="55000" y1="92171" x2="55000" y2="92171"/>
                        <a14:foregroundMark x1="53750" y1="93001" x2="53375" y2="93594"/>
                        <a14:foregroundMark x1="51875" y1="94543" x2="51625" y2="95136"/>
                        <a14:foregroundMark x1="51625" y1="95611" x2="51625" y2="95611"/>
                        <a14:foregroundMark x1="51375" y1="96560" x2="51375" y2="96560"/>
                        <a14:foregroundMark x1="51125" y1="97034" x2="50500" y2="97034"/>
                        <a14:foregroundMark x1="49500" y1="97390" x2="49500" y2="97390"/>
                        <a14:foregroundMark x1="48125" y1="97034" x2="47125" y2="97034"/>
                        <a14:foregroundMark x1="46875" y1="96797" x2="46875" y2="96797"/>
                        <a14:foregroundMark x1="46250" y1="96560" x2="44750" y2="96560"/>
                        <a14:foregroundMark x1="42375" y1="97628" x2="40250" y2="97628"/>
                        <a14:foregroundMark x1="40250" y1="95730" x2="40250" y2="95730"/>
                        <a14:foregroundMark x1="41000" y1="94781" x2="41000" y2="94781"/>
                        <a14:foregroundMark x1="41250" y1="94543" x2="42125" y2="94187"/>
                        <a14:foregroundMark x1="43125" y1="94187" x2="43875" y2="93832"/>
                        <a14:foregroundMark x1="44500" y1="93594" x2="46000" y2="93594"/>
                        <a14:foregroundMark x1="48625" y1="93001" x2="48625" y2="93001"/>
                        <a14:foregroundMark x1="49750" y1="91578" x2="49750" y2="90510"/>
                        <a14:foregroundMark x1="49750" y1="89205" x2="49750" y2="89205"/>
                        <a14:foregroundMark x1="49750" y1="88612" x2="49750" y2="88612"/>
                        <a14:foregroundMark x1="49000" y1="88138" x2="49000" y2="88138"/>
                        <a14:foregroundMark x1="48125" y1="87782" x2="48125" y2="87782"/>
                        <a14:foregroundMark x1="46875" y1="87307" x2="46875" y2="87307"/>
                        <a14:foregroundMark x1="46000" y1="87307" x2="46000" y2="87307"/>
                        <a14:foregroundMark x1="45250" y1="87307" x2="45250" y2="87307"/>
                        <a14:foregroundMark x1="45000" y1="87307" x2="45000" y2="87307"/>
                        <a14:foregroundMark x1="44500" y1="86951" x2="44500" y2="86358"/>
                        <a14:foregroundMark x1="43875" y1="85528" x2="43875" y2="85528"/>
                        <a14:foregroundMark x1="42875" y1="84698" x2="42875" y2="84698"/>
                        <a14:foregroundMark x1="42625" y1="84698" x2="42625" y2="84698"/>
                        <a14:foregroundMark x1="41875" y1="84342" x2="41250" y2="83511"/>
                        <a14:foregroundMark x1="39375" y1="82800" x2="39125" y2="82088"/>
                        <a14:foregroundMark x1="38875" y1="81732" x2="38875" y2="81732"/>
                        <a14:foregroundMark x1="37250" y1="80546" x2="37250" y2="80546"/>
                        <a14:foregroundMark x1="36250" y1="83749" x2="36000" y2="82800"/>
                        <a14:foregroundMark x1="35750" y1="82325" x2="35750" y2="82325"/>
                        <a14:foregroundMark x1="35250" y1="80190" x2="35000" y2="78766"/>
                        <a14:foregroundMark x1="33875" y1="84935" x2="34125" y2="83749"/>
                        <a14:foregroundMark x1="31750" y1="82562" x2="31750" y2="82562"/>
                        <a14:foregroundMark x1="31000" y1="81376" x2="31000" y2="81376"/>
                        <a14:foregroundMark x1="68125" y1="11507" x2="68125" y2="11507"/>
                        <a14:foregroundMark x1="65000" y1="14472" x2="65000" y2="14472"/>
                        <a14:foregroundMark x1="71125" y1="13286" x2="71125" y2="13286"/>
                        <a14:foregroundMark x1="75875" y1="11862" x2="75875" y2="11862"/>
                        <a14:foregroundMark x1="78250" y1="11507" x2="78750" y2="10913"/>
                        <a14:foregroundMark x1="80375" y1="8660" x2="80375" y2="8660"/>
                        <a14:foregroundMark x1="82125" y1="6643" x2="82125" y2="6643"/>
                        <a14:foregroundMark x1="77625" y1="6643" x2="77625" y2="6643"/>
                        <a14:foregroundMark x1="69500" y1="9490" x2="69500" y2="9490"/>
                        <a14:foregroundMark x1="73500" y1="23132" x2="73500" y2="23132"/>
                        <a14:foregroundMark x1="77625" y1="23962" x2="77625" y2="23962"/>
                        <a14:foregroundMark x1="82375" y1="23962" x2="82375" y2="23962"/>
                        <a14:foregroundMark x1="85875" y1="22183" x2="85875" y2="22183"/>
                        <a14:foregroundMark x1="87750" y1="20759" x2="87750" y2="20759"/>
                        <a14:foregroundMark x1="87125" y1="18743" x2="87125" y2="18743"/>
                        <a14:foregroundMark x1="84000" y1="19573" x2="84000" y2="19573"/>
                        <a14:foregroundMark x1="81875" y1="19929" x2="81875" y2="19929"/>
                        <a14:foregroundMark x1="79250" y1="20166" x2="79250" y2="20166"/>
                        <a14:foregroundMark x1="78750" y1="20522" x2="78750" y2="20522"/>
                        <a14:foregroundMark x1="76875" y1="21352" x2="76875" y2="21352"/>
                        <a14:foregroundMark x1="75875" y1="21708" x2="75875" y2="21708"/>
                        <a14:foregroundMark x1="41500" y1="29419" x2="41500" y2="29419"/>
                        <a14:foregroundMark x1="43000" y1="41756" x2="43000" y2="41756"/>
                        <a14:foregroundMark x1="41750" y1="45433" x2="41750" y2="44840"/>
                        <a14:foregroundMark x1="51000" y1="30961" x2="51000" y2="30961"/>
                        <a14:foregroundMark x1="43500" y1="27165" x2="43500" y2="27165"/>
                        <a14:foregroundMark x1="15750" y1="72716" x2="15750" y2="727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0" y="1176006"/>
            <a:ext cx="5389880" cy="5438153"/>
          </a:xfrm>
        </p:spPr>
      </p:pic>
      <p:sp>
        <p:nvSpPr>
          <p:cNvPr id="17" name="Cloud Callout 16"/>
          <p:cNvSpPr/>
          <p:nvPr/>
        </p:nvSpPr>
        <p:spPr>
          <a:xfrm rot="480433">
            <a:off x="5692140" y="1414232"/>
            <a:ext cx="5765800" cy="31292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49440" y="1950720"/>
            <a:ext cx="3769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 smtClean="0"/>
              <a:t>“ Ta luôn là đứa chạy nhanh nhất!</a:t>
            </a:r>
          </a:p>
          <a:p>
            <a:r>
              <a:rPr lang="vi-VN" sz="2400" i="1" dirty="0" smtClean="0"/>
              <a:t>Đã vậy còn đẹp trai nữa chứ!</a:t>
            </a:r>
          </a:p>
          <a:p>
            <a:r>
              <a:rPr lang="vi-VN" sz="2400" i="1" dirty="0" smtClean="0"/>
              <a:t>Hâm mộ mình quá đi! ”</a:t>
            </a:r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xmlns="" val="344880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2800" dirty="0" smtClean="0"/>
              <a:t>Một hôm nọ, Thỏ gặp rùa và thấy rùa chạy chậm nên trêu Rùa ......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22615" y1="25565" x2="22615" y2="25565"/>
                        <a14:foregroundMark x1="8000" y1="15733" x2="8000" y2="15733"/>
                        <a14:foregroundMark x1="9385" y1="18977" x2="9385" y2="18977"/>
                        <a14:foregroundMark x1="9077" y1="13373" x2="9077" y2="13373"/>
                        <a14:foregroundMark x1="4769" y1="13569" x2="4769" y2="13569"/>
                        <a14:foregroundMark x1="6154" y1="19469" x2="6154" y2="19469"/>
                        <a14:foregroundMark x1="6923" y1="22911" x2="6923" y2="22911"/>
                        <a14:foregroundMark x1="8308" y1="25762" x2="8308" y2="25762"/>
                        <a14:foregroundMark x1="12000" y1="28122" x2="12000" y2="28122"/>
                        <a14:foregroundMark x1="16769" y1="30187" x2="16769" y2="30187"/>
                        <a14:foregroundMark x1="22615" y1="30875" x2="22615" y2="30875"/>
                        <a14:foregroundMark x1="27385" y1="31563" x2="27385" y2="31563"/>
                        <a14:foregroundMark x1="35077" y1="17797" x2="35077" y2="17797"/>
                        <a14:foregroundMark x1="34308" y1="11701" x2="34308" y2="11701"/>
                        <a14:foregroundMark x1="34000" y1="5900" x2="34000" y2="5900"/>
                        <a14:foregroundMark x1="29846" y1="3343" x2="29846" y2="3343"/>
                        <a14:foregroundMark x1="27692" y1="2655" x2="27692" y2="2655"/>
                        <a14:foregroundMark x1="28154" y1="10128" x2="28154" y2="10128"/>
                        <a14:foregroundMark x1="31385" y1="14061" x2="31385" y2="14061"/>
                        <a14:foregroundMark x1="31385" y1="15438" x2="31385" y2="15438"/>
                        <a14:foregroundMark x1="34615" y1="18486" x2="34615" y2="18486"/>
                        <a14:foregroundMark x1="37231" y1="20846" x2="37231" y2="20846"/>
                        <a14:foregroundMark x1="45231" y1="20354" x2="45231" y2="20354"/>
                        <a14:foregroundMark x1="44462" y1="14749" x2="43077" y2="13373"/>
                        <a14:foregroundMark x1="42000" y1="8751" x2="42000" y2="8751"/>
                        <a14:foregroundMark x1="46769" y1="23894" x2="46769" y2="23894"/>
                        <a14:foregroundMark x1="54308" y1="23206" x2="54308" y2="23206"/>
                        <a14:foregroundMark x1="60154" y1="25074" x2="60154" y2="25074"/>
                        <a14:foregroundMark x1="65385" y1="28810" x2="65385" y2="28810"/>
                        <a14:foregroundMark x1="66769" y1="31563" x2="66769" y2="31563"/>
                        <a14:foregroundMark x1="67538" y1="32743" x2="67538" y2="32743"/>
                        <a14:foregroundMark x1="68308" y1="37463" x2="68308" y2="38151"/>
                        <a14:foregroundMark x1="70154" y1="42380" x2="70154" y2="42380"/>
                        <a14:foregroundMark x1="73077" y1="46116" x2="73077" y2="46116"/>
                        <a14:foregroundMark x1="73077" y1="48378" x2="73077" y2="48378"/>
                        <a14:foregroundMark x1="67846" y1="50934" x2="67846" y2="50934"/>
                        <a14:foregroundMark x1="61692" y1="53589" x2="61692" y2="53589"/>
                        <a14:foregroundMark x1="56154" y1="53294" x2="56154" y2="53294"/>
                        <a14:foregroundMark x1="54000" y1="53294" x2="54000" y2="53294"/>
                        <a14:foregroundMark x1="51385" y1="53294" x2="51385" y2="53294"/>
                        <a14:foregroundMark x1="48923" y1="52802" x2="48923" y2="52802"/>
                        <a14:foregroundMark x1="44154" y1="52606" x2="43077" y2="51721"/>
                        <a14:foregroundMark x1="39846" y1="49853" x2="39846" y2="49853"/>
                        <a14:foregroundMark x1="38308" y1="48673" x2="38308" y2="48673"/>
                        <a14:foregroundMark x1="32154" y1="47001" x2="32154" y2="47001"/>
                        <a14:foregroundMark x1="31692" y1="44936" x2="31692" y2="44936"/>
                        <a14:foregroundMark x1="29846" y1="42380" x2="29846" y2="42380"/>
                        <a14:foregroundMark x1="28154" y1="38840" x2="28154" y2="38840"/>
                        <a14:foregroundMark x1="26923" y1="35300" x2="26923" y2="35300"/>
                        <a14:foregroundMark x1="40923" y1="68043" x2="39385" y2="67748"/>
                        <a14:foregroundMark x1="32462" y1="71780" x2="32462" y2="71780"/>
                        <a14:foregroundMark x1="23385" y1="74041" x2="23385" y2="74041"/>
                        <a14:foregroundMark x1="16769" y1="74041" x2="16769" y2="74041"/>
                        <a14:foregroundMark x1="36154" y1="84366" x2="36154" y2="84366"/>
                        <a14:foregroundMark x1="38615" y1="92330" x2="38615" y2="92330"/>
                        <a14:foregroundMark x1="55846" y1="83186" x2="55846" y2="83186"/>
                        <a14:foregroundMark x1="70769" y1="79941" x2="70769" y2="79941"/>
                        <a14:foregroundMark x1="76000" y1="79941" x2="76000" y2="79941"/>
                        <a14:foregroundMark x1="82462" y1="78073" x2="82462" y2="78073"/>
                        <a14:foregroundMark x1="81077" y1="85546" x2="80000" y2="84857"/>
                        <a14:foregroundMark x1="83538" y1="78564" x2="83538" y2="75221"/>
                        <a14:foregroundMark x1="89385" y1="58014" x2="89385" y2="58014"/>
                        <a14:foregroundMark x1="90615" y1="53786" x2="90615" y2="53786"/>
                        <a14:foregroundMark x1="96000" y1="56834" x2="96000" y2="56834"/>
                        <a14:foregroundMark x1="96000" y1="54966" x2="96000" y2="54966"/>
                        <a14:foregroundMark x1="90923" y1="53294" x2="89846" y2="53097"/>
                        <a14:foregroundMark x1="68923" y1="57719" x2="68923" y2="57719"/>
                        <a14:foregroundMark x1="65692" y1="63324" x2="64923" y2="64012"/>
                        <a14:foregroundMark x1="65385" y1="68240" x2="65385" y2="68240"/>
                        <a14:foregroundMark x1="68308" y1="75516" x2="68308" y2="74336"/>
                        <a14:foregroundMark x1="67231" y1="75221" x2="67231" y2="75221"/>
                        <a14:foregroundMark x1="63846" y1="76401" x2="63846" y2="76401"/>
                        <a14:foregroundMark x1="60615" y1="77581" x2="60615" y2="77581"/>
                        <a14:foregroundMark x1="59538" y1="78564" x2="59538" y2="78564"/>
                        <a14:foregroundMark x1="59846" y1="78564" x2="59846" y2="78564"/>
                        <a14:foregroundMark x1="59846" y1="78564" x2="59846" y2="78564"/>
                        <a14:foregroundMark x1="61692" y1="82301" x2="61692" y2="82301"/>
                        <a14:foregroundMark x1="58462" y1="85251" x2="54000" y2="85251"/>
                        <a14:foregroundMark x1="51385" y1="85251" x2="51385" y2="82989"/>
                        <a14:foregroundMark x1="51077" y1="77581" x2="51077" y2="77581"/>
                        <a14:foregroundMark x1="62769" y1="63127" x2="62769" y2="63127"/>
                        <a14:foregroundMark x1="60923" y1="60767" x2="58769" y2="60570"/>
                        <a14:foregroundMark x1="56923" y1="59587" x2="56923" y2="59587"/>
                        <a14:foregroundMark x1="55846" y1="59194" x2="55846" y2="59194"/>
                        <a14:foregroundMark x1="56615" y1="58407" x2="56615" y2="58407"/>
                        <a14:foregroundMark x1="57231" y1="58014" x2="57231" y2="58014"/>
                        <a14:foregroundMark x1="60923" y1="54277" x2="60923" y2="53294"/>
                        <a14:foregroundMark x1="62000" y1="47984" x2="63538" y2="47689"/>
                        <a14:foregroundMark x1="65385" y1="46804" x2="66769" y2="45821"/>
                        <a14:foregroundMark x1="72615" y1="45133" x2="72615" y2="45133"/>
                        <a14:foregroundMark x1="70462" y1="42576" x2="70462" y2="42576"/>
                        <a14:foregroundMark x1="70462" y1="40511" x2="70769" y2="39528"/>
                        <a14:foregroundMark x1="69692" y1="34907" x2="69692" y2="34907"/>
                        <a14:foregroundMark x1="68923" y1="35103" x2="68923" y2="35103"/>
                        <a14:foregroundMark x1="47077" y1="41200" x2="47077" y2="41200"/>
                        <a14:foregroundMark x1="49692" y1="43265" x2="49692" y2="42576"/>
                        <a14:foregroundMark x1="61385" y1="47001" x2="61385" y2="47001"/>
                        <a14:foregroundMark x1="60923" y1="45821" x2="60923" y2="45821"/>
                        <a14:foregroundMark x1="61385" y1="45329" x2="61385" y2="45329"/>
                        <a14:foregroundMark x1="61385" y1="45133" x2="61385" y2="45133"/>
                        <a14:foregroundMark x1="89846" y1="56342" x2="88000" y2="56146"/>
                        <a14:foregroundMark x1="64615" y1="44936" x2="64615" y2="44936"/>
                        <a14:foregroundMark x1="64615" y1="44936" x2="64615" y2="44936"/>
                        <a14:foregroundMark x1="64308" y1="44641" x2="64308" y2="44641"/>
                        <a14:foregroundMark x1="58769" y1="45624" x2="58769" y2="45624"/>
                        <a14:foregroundMark x1="59077" y1="45329" x2="59077" y2="45329"/>
                        <a14:foregroundMark x1="59538" y1="45133" x2="59538" y2="45133"/>
                        <a14:foregroundMark x1="59538" y1="45133" x2="59538" y2="45133"/>
                        <a14:foregroundMark x1="50000" y1="24090" x2="50000" y2="24090"/>
                        <a14:foregroundMark x1="48154" y1="17797" x2="48154" y2="17797"/>
                        <a14:foregroundMark x1="42769" y1="15438" x2="42769" y2="15438"/>
                        <a14:foregroundMark x1="40923" y1="12684" x2="40923" y2="12684"/>
                        <a14:foregroundMark x1="41231" y1="12881" x2="41231" y2="12881"/>
                        <a14:foregroundMark x1="41231" y1="12881" x2="41231" y2="12881"/>
                        <a14:foregroundMark x1="41231" y1="12881" x2="41231" y2="12881"/>
                        <a14:foregroundMark x1="48923" y1="16912" x2="48923" y2="169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822121"/>
            <a:ext cx="2943650" cy="460567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6714" l="0" r="97902">
                        <a14:foregroundMark x1="86189" y1="73239" x2="86189" y2="73239"/>
                        <a14:foregroundMark x1="82692" y1="70188" x2="82692" y2="70188"/>
                        <a14:foregroundMark x1="81818" y1="68310" x2="81818" y2="68310"/>
                        <a14:foregroundMark x1="68007" y1="72770" x2="64685" y2="68779"/>
                        <a14:foregroundMark x1="58916" y1="58451" x2="58916" y2="58451"/>
                        <a14:foregroundMark x1="58916" y1="48592" x2="58916" y2="48592"/>
                        <a14:foregroundMark x1="52448" y1="45305" x2="51748" y2="45305"/>
                        <a14:foregroundMark x1="44755" y1="49061" x2="44755" y2="49061"/>
                        <a14:foregroundMark x1="32517" y1="54225" x2="30944" y2="54930"/>
                        <a14:foregroundMark x1="24476" y1="59155" x2="23427" y2="60329"/>
                        <a14:foregroundMark x1="20105" y1="66197" x2="18182" y2="68310"/>
                        <a14:foregroundMark x1="16259" y1="73709" x2="16259" y2="73709"/>
                        <a14:foregroundMark x1="19755" y1="76526" x2="19231" y2="70188"/>
                        <a14:foregroundMark x1="14336" y1="40610" x2="14336" y2="40610"/>
                        <a14:foregroundMark x1="6818" y1="38967" x2="6818" y2="38967"/>
                        <a14:foregroundMark x1="2448" y1="36854" x2="2448" y2="36854"/>
                        <a14:foregroundMark x1="9266" y1="31925" x2="9266" y2="30751"/>
                        <a14:foregroundMark x1="9790" y1="24883" x2="9790" y2="24883"/>
                        <a14:foregroundMark x1="12413" y1="19718" x2="12413" y2="19718"/>
                        <a14:foregroundMark x1="19580" y1="19718" x2="19580" y2="19718"/>
                        <a14:foregroundMark x1="26399" y1="23709" x2="26399" y2="23709"/>
                        <a14:foregroundMark x1="26399" y1="27230" x2="26399" y2="27230"/>
                        <a14:foregroundMark x1="25000" y1="33099" x2="25000" y2="33099"/>
                        <a14:foregroundMark x1="22902" y1="35681" x2="21678" y2="35681"/>
                        <a14:foregroundMark x1="19231" y1="36150" x2="19231" y2="36150"/>
                        <a14:foregroundMark x1="20979" y1="48592" x2="20979" y2="48592"/>
                        <a14:foregroundMark x1="32517" y1="53991" x2="35839" y2="53991"/>
                        <a14:foregroundMark x1="49126" y1="46009" x2="49126" y2="42723"/>
                        <a14:foregroundMark x1="48951" y1="39671" x2="48951" y2="39671"/>
                        <a14:foregroundMark x1="42483" y1="38263" x2="42483" y2="38263"/>
                        <a14:foregroundMark x1="51049" y1="38263" x2="52797" y2="38263"/>
                        <a14:foregroundMark x1="57517" y1="38263" x2="57517" y2="38263"/>
                        <a14:foregroundMark x1="62413" y1="45070" x2="62413" y2="46009"/>
                        <a14:foregroundMark x1="62937" y1="47887" x2="62937" y2="47887"/>
                        <a14:foregroundMark x1="66259" y1="52817" x2="66259" y2="52817"/>
                        <a14:foregroundMark x1="67133" y1="54225" x2="67133" y2="54225"/>
                        <a14:foregroundMark x1="61364" y1="60563" x2="58042" y2="61737"/>
                        <a14:foregroundMark x1="50524" y1="72535" x2="50524" y2="72535"/>
                        <a14:foregroundMark x1="50524" y1="74648" x2="50524" y2="76291"/>
                        <a14:foregroundMark x1="50874" y1="78169" x2="50874" y2="78169"/>
                        <a14:foregroundMark x1="50000" y1="80282" x2="50000" y2="80282"/>
                        <a14:foregroundMark x1="30944" y1="79108" x2="30944" y2="79108"/>
                        <a14:foregroundMark x1="33741" y1="72066" x2="33741" y2="72066"/>
                        <a14:foregroundMark x1="36189" y1="78169" x2="36189" y2="73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75720" y="4124960"/>
            <a:ext cx="3670406" cy="2733040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 rot="1700761">
            <a:off x="2860040" y="1533693"/>
            <a:ext cx="3495040" cy="22758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96600" y="2142640"/>
            <a:ext cx="2631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Lêu lêu! Chậm như......rùa</a:t>
            </a:r>
            <a:endParaRPr lang="en-US" sz="2800" dirty="0"/>
          </a:p>
        </p:txBody>
      </p:sp>
      <p:sp>
        <p:nvSpPr>
          <p:cNvPr id="14" name="Cloud Callout 13"/>
          <p:cNvSpPr/>
          <p:nvPr/>
        </p:nvSpPr>
        <p:spPr>
          <a:xfrm rot="20863033">
            <a:off x="6685825" y="2312457"/>
            <a:ext cx="4016495" cy="19823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67600" y="2611120"/>
            <a:ext cx="2834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 Bạn không nên khiêu ngạo thế đâu Thỏ à!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5288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023 C 3.125E-6 -0.03518 -0.08894 -0.13588 -0.125 -0.12615 C -0.1612 -0.1162 -0.18216 0.04815 -0.21693 0.05903 C -0.2517 0.06968 -0.26381 -0.06134 -0.33373 -0.06134 C -0.4017 -0.06134 -0.50013 0.03473 -0.50013 -0.00023 " pathEditMode="relative" rAng="0" ptsTypes="AAA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13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200" dirty="0" smtClean="0"/>
              <a:t>Nghe Rùa nói rằng mình kiêu ngạo, Thỏ bực tức và thách đấu với Rùa.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65692" y1="66667" x2="62615" y2="66470"/>
                        <a14:foregroundMark x1="60000" y1="59194" x2="51846" y2="58505"/>
                        <a14:foregroundMark x1="51231" y1="58800" x2="50308" y2="58505"/>
                        <a14:foregroundMark x1="59692" y1="55261" x2="60000" y2="54769"/>
                        <a14:foregroundMark x1="62000" y1="53491" x2="62000" y2="52802"/>
                        <a14:foregroundMark x1="65077" y1="49558" x2="66308" y2="47296"/>
                        <a14:foregroundMark x1="68923" y1="45723" x2="69231" y2="43559"/>
                        <a14:foregroundMark x1="69231" y1="38446" x2="68923" y2="36087"/>
                        <a14:foregroundMark x1="69538" y1="31465" x2="69538" y2="31465"/>
                        <a14:foregroundMark x1="69231" y1="30777" x2="69231" y2="30777"/>
                        <a14:foregroundMark x1="45846" y1="12488" x2="45846" y2="12488"/>
                        <a14:foregroundMark x1="39692" y1="12881" x2="37692" y2="12684"/>
                        <a14:foregroundMark x1="36462" y1="12488" x2="36462" y2="12488"/>
                        <a14:foregroundMark x1="37385" y1="11996" x2="37077" y2="12291"/>
                        <a14:foregroundMark x1="36769" y1="11996" x2="36769" y2="11996"/>
                        <a14:foregroundMark x1="37077" y1="11111" x2="37385" y2="10521"/>
                        <a14:foregroundMark x1="36769" y1="8948" x2="36769" y2="8948"/>
                        <a14:foregroundMark x1="46923" y1="12684" x2="46923" y2="12684"/>
                        <a14:foregroundMark x1="58769" y1="49951" x2="58769" y2="49951"/>
                        <a14:foregroundMark x1="62615" y1="46214" x2="62615" y2="46214"/>
                        <a14:foregroundMark x1="54462" y1="48869" x2="54462" y2="48869"/>
                        <a14:foregroundMark x1="53077" y1="49951" x2="53077" y2="49951"/>
                        <a14:foregroundMark x1="51538" y1="50147" x2="50615" y2="50442"/>
                        <a14:foregroundMark x1="49385" y1="51524" x2="49385" y2="51524"/>
                        <a14:foregroundMark x1="48154" y1="51917" x2="48154" y2="51917"/>
                        <a14:foregroundMark x1="48154" y1="42281" x2="48154" y2="42281"/>
                        <a14:foregroundMark x1="48154" y1="42281" x2="48154" y2="42281"/>
                        <a14:foregroundMark x1="47538" y1="41593" x2="47538" y2="40905"/>
                        <a14:foregroundMark x1="47538" y1="40708" x2="47538" y2="40708"/>
                        <a14:foregroundMark x1="44000" y1="42281" x2="44000" y2="42281"/>
                        <a14:foregroundMark x1="44308" y1="41986" x2="44308" y2="41986"/>
                        <a14:foregroundMark x1="44308" y1="41790" x2="44308" y2="41790"/>
                        <a14:foregroundMark x1="71077" y1="37561" x2="71077" y2="37561"/>
                        <a14:foregroundMark x1="71385" y1="37168" x2="71385" y2="35398"/>
                        <a14:foregroundMark x1="71077" y1="35202" x2="71077" y2="35202"/>
                        <a14:foregroundMark x1="69231" y1="34513" x2="69231" y2="34513"/>
                        <a14:foregroundMark x1="68615" y1="41790" x2="68615" y2="41790"/>
                        <a14:foregroundMark x1="68615" y1="41790" x2="68615" y2="41790"/>
                        <a14:foregroundMark x1="68923" y1="41790" x2="68923" y2="42675"/>
                        <a14:foregroundMark x1="62308" y1="44444" x2="62308" y2="44444"/>
                        <a14:foregroundMark x1="62308" y1="44444" x2="62308" y2="44444"/>
                        <a14:foregroundMark x1="64769" y1="52409" x2="64769" y2="52999"/>
                        <a14:foregroundMark x1="66000" y1="57915" x2="66000" y2="57915"/>
                        <a14:foregroundMark x1="66000" y1="57915" x2="66000" y2="57915"/>
                        <a14:foregroundMark x1="63231" y1="69322" x2="63231" y2="69322"/>
                        <a14:foregroundMark x1="63846" y1="71976" x2="63846" y2="71976"/>
                        <a14:foregroundMark x1="60000" y1="79056" x2="59077" y2="79253"/>
                        <a14:foregroundMark x1="58462" y1="80826" x2="58462" y2="80826"/>
                        <a14:foregroundMark x1="59385" y1="80826" x2="60000" y2="80826"/>
                        <a14:foregroundMark x1="65385" y1="80826" x2="66308" y2="80334"/>
                        <a14:foregroundMark x1="69538" y1="80138" x2="78308" y2="80629"/>
                        <a14:foregroundMark x1="79231" y1="80629" x2="79846" y2="79056"/>
                        <a14:foregroundMark x1="81077" y1="79056" x2="81077" y2="78368"/>
                        <a14:foregroundMark x1="82000" y1="78368" x2="82000" y2="78368"/>
                        <a14:foregroundMark x1="89231" y1="56342" x2="89231" y2="56342"/>
                        <a14:foregroundMark x1="89385" y1="56342" x2="89385" y2="56342"/>
                        <a14:foregroundMark x1="87692" y1="57227" x2="87692" y2="57227"/>
                        <a14:foregroundMark x1="81385" y1="58309" x2="81385" y2="58309"/>
                        <a14:foregroundMark x1="78308" y1="57915" x2="78308" y2="57915"/>
                        <a14:foregroundMark x1="41231" y1="67552" x2="39692" y2="67552"/>
                        <a14:foregroundMark x1="40308" y1="67552" x2="40308" y2="67552"/>
                        <a14:foregroundMark x1="28615" y1="73550" x2="27385" y2="73550"/>
                        <a14:foregroundMark x1="27077" y1="73746" x2="27077" y2="73746"/>
                        <a14:foregroundMark x1="14462" y1="73746" x2="14462" y2="73746"/>
                        <a14:foregroundMark x1="14769" y1="73746" x2="14769" y2="73746"/>
                        <a14:foregroundMark x1="22000" y1="27237" x2="22000" y2="27237"/>
                        <a14:foregroundMark x1="21692" y1="26549" x2="22000" y2="25959"/>
                        <a14:foregroundMark x1="15692" y1="21337" x2="15692" y2="21337"/>
                        <a14:foregroundMark x1="16000" y1="21534" x2="16000" y2="21534"/>
                        <a14:foregroundMark x1="90000" y1="53491" x2="88308" y2="53294"/>
                        <a14:foregroundMark x1="90000" y1="53491" x2="89231" y2="52802"/>
                        <a14:foregroundMark x1="86154" y1="73943" x2="85538" y2="72468"/>
                        <a14:foregroundMark x1="87385" y1="72861" x2="85846" y2="72173"/>
                        <a14:foregroundMark x1="18923" y1="70895" x2="17231" y2="70501"/>
                        <a14:foregroundMark x1="21692" y1="70501" x2="19538" y2="69813"/>
                        <a14:foregroundMark x1="79846" y1="84169" x2="78308" y2="83677"/>
                        <a14:foregroundMark x1="80154" y1="84169" x2="80154" y2="84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79600" y="2249488"/>
            <a:ext cx="3373120" cy="4608512"/>
          </a:xfrm>
        </p:spPr>
      </p:pic>
      <p:sp>
        <p:nvSpPr>
          <p:cNvPr id="7" name="Cloud Callout 6"/>
          <p:cNvSpPr/>
          <p:nvPr/>
        </p:nvSpPr>
        <p:spPr>
          <a:xfrm>
            <a:off x="5003800" y="1430656"/>
            <a:ext cx="4592320" cy="16376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60720" y="1808480"/>
            <a:ext cx="3159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/>
              <a:t>Hứ! Dám chạy đua với ta không?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2800" y="3901439"/>
            <a:ext cx="2783840" cy="2611121"/>
          </a:xfrm>
          <a:prstGeom prst="rect">
            <a:avLst/>
          </a:prstGeom>
        </p:spPr>
      </p:pic>
      <p:sp>
        <p:nvSpPr>
          <p:cNvPr id="10" name="Cloud Callout 9"/>
          <p:cNvSpPr/>
          <p:nvPr/>
        </p:nvSpPr>
        <p:spPr>
          <a:xfrm>
            <a:off x="10048240" y="2377440"/>
            <a:ext cx="2275840" cy="15646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515600" y="2682706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Được thôi!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145691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0.00023 C -4.79167E-6 -0.03519 0.12383 0.08588 0.17318 0.07592 C 0.2224 0.06597 0.26146 -0.05995 0.29584 -0.06042 C 0.33008 -0.06111 0.3099 0.07268 0.37904 0.07268 C 0.44662 0.07268 0.47487 0.06574 0.47487 0.03102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7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 0.028 -0.062 0.062 -0.062 C 0.097 -0.062 0.125 -0.035 0.125 0 C 0.125 0.035 0.153 0.062 0.188 0.062 C 0.222 0.062 0.25 0.035 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200" dirty="0" smtClean="0"/>
              <a:t>Thế là Rùa và Thỏ cùng chạy đua với nhau! Họ nhờ hai anh em sói làm trọng tài...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21" y="2892743"/>
            <a:ext cx="1331538" cy="21556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8780" r="100000">
                        <a14:foregroundMark x1="76098" y1="23490" x2="76098" y2="23490"/>
                        <a14:foregroundMark x1="76098" y1="23490" x2="76098" y2="23490"/>
                        <a14:foregroundMark x1="78049" y1="17450" x2="78049" y2="17450"/>
                        <a14:foregroundMark x1="78049" y1="17450" x2="78049" y2="17450"/>
                        <a14:foregroundMark x1="75610" y1="13423" x2="75610" y2="13423"/>
                        <a14:foregroundMark x1="75610" y1="13423" x2="75610" y2="13423"/>
                        <a14:foregroundMark x1="75610" y1="13423" x2="75610" y2="13423"/>
                        <a14:foregroundMark x1="84390" y1="18121" x2="84390" y2="18121"/>
                        <a14:foregroundMark x1="84390" y1="17450" x2="84390" y2="17450"/>
                        <a14:foregroundMark x1="84878" y1="16107" x2="84878" y2="13423"/>
                        <a14:foregroundMark x1="84878" y1="12081" x2="84878" y2="12081"/>
                        <a14:foregroundMark x1="87317" y1="22148" x2="87317" y2="22148"/>
                        <a14:foregroundMark x1="86829" y1="22148" x2="86829" y2="22148"/>
                        <a14:foregroundMark x1="75610" y1="20805" x2="75610" y2="20805"/>
                        <a14:foregroundMark x1="75610" y1="21477" x2="75610" y2="21477"/>
                        <a14:foregroundMark x1="75610" y1="22148" x2="75610" y2="22148"/>
                        <a14:backgroundMark x1="29756" y1="81208" x2="29756" y2="81208"/>
                        <a14:backgroundMark x1="29756" y1="81208" x2="29756" y2="81208"/>
                        <a14:backgroundMark x1="60976" y1="83221" x2="60976" y2="83221"/>
                        <a14:backgroundMark x1="61463" y1="85235" x2="61463" y2="85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21" y="5318760"/>
            <a:ext cx="1952625" cy="14192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2206780" y="3291840"/>
            <a:ext cx="30480" cy="3251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19087" y="4094480"/>
            <a:ext cx="615553" cy="24485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vi-VN" sz="2800" dirty="0" smtClean="0"/>
              <a:t>XUẤT PHÁT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6793" y="871564"/>
            <a:ext cx="3223163" cy="34261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95379" y="944418"/>
            <a:ext cx="2743206" cy="3606720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 rot="20562790">
            <a:off x="5420354" y="1494209"/>
            <a:ext cx="3510286" cy="1574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42000" y="1940560"/>
            <a:ext cx="2865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/>
              <a:t>Chuẩn bị! Bắt đầu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27627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7 C -2.5E-6 -0.03565 0.14948 -0.0713 0.22214 -0.06274 C 0.29532 -0.05417 0.35716 0.02175 0.43685 0.05138 C 0.5168 0.08101 0.57552 0.11504 0.70104 0.11504 C 0.82331 0.11504 0.94219 0.12037 0.94219 0.08518 " pathEditMode="relative" rAng="0" ptsTypes="AAA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09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C -3.33333E-6 -0.03496 0.15612 -0.06598 0.22644 -0.06204 C 0.29701 -0.05811 0.42305 -0.01135 0.42305 0.02361 C 0.42305 0.05856 0.56068 0.06203 0.6892 0.06203 C 0.81341 0.06203 0.91667 0.03495 0.91667 4.81481E-6 " pathEditMode="relative" rAng="0" ptsTypes="AAAAA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 smtClean="0"/>
              <a:t>Khi Thỏ đã chạy một đoạn dài, không thấy Rùa đâu, chú nghĩ còn lâu Rùa mới đuổi kịp nên quyết định nghỉ một lát....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14561" y1="81077" x2="13473" y2="80538"/>
                        <a14:foregroundMark x1="14310" y1="80308" x2="14310" y2="80308"/>
                        <a14:foregroundMark x1="5941" y1="69538" x2="5941" y2="69538"/>
                        <a14:foregroundMark x1="6527" y1="69769" x2="6527" y2="69769"/>
                        <a14:foregroundMark x1="84017" y1="93615" x2="84017" y2="93615"/>
                        <a14:foregroundMark x1="84017" y1="92615" x2="84351" y2="91615"/>
                        <a14:foregroundMark x1="87364" y1="87000" x2="87364" y2="87000"/>
                        <a14:foregroundMark x1="19079" y1="91308" x2="19079" y2="91308"/>
                        <a14:foregroundMark x1="19079" y1="91308" x2="19079" y2="91308"/>
                        <a14:foregroundMark x1="13473" y1="74923" x2="13473" y2="74923"/>
                        <a14:foregroundMark x1="13473" y1="74923" x2="13473" y2="74923"/>
                        <a14:foregroundMark x1="10377" y1="75692" x2="10377" y2="75692"/>
                        <a14:foregroundMark x1="9874" y1="76231" x2="9874" y2="76231"/>
                        <a14:foregroundMark x1="9540" y1="76231" x2="9540" y2="76231"/>
                        <a14:foregroundMark x1="5690" y1="80308" x2="5690" y2="80308"/>
                        <a14:foregroundMark x1="6192" y1="80077" x2="6192" y2="80077"/>
                        <a14:foregroundMark x1="19079" y1="88538" x2="19079" y2="88538"/>
                        <a14:foregroundMark x1="19079" y1="88538" x2="19079" y2="88538"/>
                        <a14:foregroundMark x1="92971" y1="75692" x2="92971" y2="75692"/>
                        <a14:foregroundMark x1="93222" y1="75692" x2="93222" y2="75692"/>
                        <a14:foregroundMark x1="87699" y1="73615" x2="87699" y2="73615"/>
                        <a14:foregroundMark x1="87699" y1="73615" x2="87699" y2="73615"/>
                        <a14:foregroundMark x1="96569" y1="80308" x2="96569" y2="80308"/>
                        <a14:foregroundMark x1="96569" y1="80308" x2="96569" y2="80308"/>
                        <a14:foregroundMark x1="43347" y1="52846" x2="43347" y2="52846"/>
                        <a14:foregroundMark x1="43598" y1="53923" x2="43598" y2="53923"/>
                        <a14:foregroundMark x1="50879" y1="38769" x2="50879" y2="38769"/>
                        <a14:foregroundMark x1="51130" y1="39000" x2="51130" y2="39000"/>
                        <a14:foregroundMark x1="51381" y1="39000" x2="51381" y2="39000"/>
                        <a14:foregroundMark x1="31632" y1="38769" x2="31632" y2="38769"/>
                        <a14:foregroundMark x1="31632" y1="38769" x2="31632" y2="38769"/>
                        <a14:foregroundMark x1="40000" y1="53154" x2="40000" y2="53154"/>
                        <a14:foregroundMark x1="40251" y1="55692" x2="39414" y2="54692"/>
                        <a14:foregroundMark x1="40502" y1="54154" x2="40502" y2="54154"/>
                        <a14:foregroundMark x1="41674" y1="56462" x2="41674" y2="56462"/>
                        <a14:foregroundMark x1="30209" y1="38000" x2="30209" y2="38000"/>
                        <a14:foregroundMark x1="30209" y1="38000" x2="30209" y2="38000"/>
                        <a14:foregroundMark x1="50879" y1="37769" x2="50879" y2="37769"/>
                        <a14:foregroundMark x1="51381" y1="38231" x2="50544" y2="38538"/>
                        <a14:foregroundMark x1="38577" y1="42385" x2="38577" y2="42385"/>
                        <a14:foregroundMark x1="38577" y1="42385" x2="38577" y2="42385"/>
                        <a14:foregroundMark x1="38828" y1="42615" x2="38828" y2="42615"/>
                        <a14:foregroundMark x1="38326" y1="44923" x2="37490" y2="44692"/>
                        <a14:foregroundMark x1="38577" y1="44385" x2="38577" y2="44385"/>
                        <a14:foregroundMark x1="32469" y1="15692" x2="32469" y2="15692"/>
                        <a14:foregroundMark x1="32971" y1="15923" x2="32971" y2="15923"/>
                        <a14:foregroundMark x1="68703" y1="19000" x2="68703" y2="19000"/>
                        <a14:foregroundMark x1="67866" y1="19000" x2="68703" y2="19308"/>
                        <a14:foregroundMark x1="81004" y1="90846" x2="81004" y2="90846"/>
                        <a14:foregroundMark x1="80669" y1="90846" x2="80669" y2="90846"/>
                        <a14:foregroundMark x1="16485" y1="90846" x2="16485" y2="90846"/>
                        <a14:foregroundMark x1="17406" y1="90538" x2="17406" y2="90538"/>
                        <a14:foregroundMark x1="4519" y1="79769" x2="4519" y2="79769"/>
                        <a14:foregroundMark x1="4519" y1="79769" x2="4519" y2="79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500" y="2915920"/>
            <a:ext cx="3642360" cy="3442494"/>
          </a:xfrm>
        </p:spPr>
      </p:pic>
    </p:spTree>
    <p:extLst>
      <p:ext uri="{BB962C8B-B14F-4D97-AF65-F5344CB8AC3E}">
        <p14:creationId xmlns:p14="http://schemas.microsoft.com/office/powerpoint/2010/main" xmlns="" val="12670104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vi-VN" sz="3200" dirty="0" smtClean="0"/>
              <a:t>Vì trời rất mát mẻ và dễ chịu nên Thỏ ngủ thiếp đi. Trong lúc Thỏ còn đang say giấc ngủ thì Rùa đã đuổi kịp và vượt qua Thỏ.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945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01760" y="4531360"/>
            <a:ext cx="1930400" cy="8940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89933" l="9268" r="100000">
                        <a14:foregroundMark x1="81463" y1="24161" x2="81463" y2="24161"/>
                        <a14:foregroundMark x1="79512" y1="22148" x2="79512" y2="22148"/>
                        <a14:foregroundMark x1="76585" y1="13423" x2="76585" y2="13423"/>
                        <a14:foregroundMark x1="76585" y1="13423" x2="76585" y2="13423"/>
                        <a14:foregroundMark x1="84390" y1="16107" x2="84390" y2="16107"/>
                        <a14:foregroundMark x1="83902" y1="16107" x2="83902" y2="16107"/>
                        <a14:foregroundMark x1="75122" y1="23490" x2="75122" y2="23490"/>
                        <a14:foregroundMark x1="74146" y1="23490" x2="74146" y2="23490"/>
                        <a14:foregroundMark x1="85854" y1="23490" x2="85854" y2="23490"/>
                        <a14:foregroundMark x1="85854" y1="23490" x2="85854" y2="23490"/>
                        <a14:backgroundMark x1="30244" y1="79195" x2="30244" y2="79195"/>
                        <a14:backgroundMark x1="59024" y1="82550" x2="59024" y2="82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007" y="5086667"/>
            <a:ext cx="19526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70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046 C -2.70833E-6 -0.03565 0.13776 -0.07801 0.20938 -0.06852 C 0.28086 -0.0588 0.35886 0.03981 0.42891 0.05741 C 0.49896 0.07477 0.51159 0.03657 0.62943 0.03657 C 0.74401 0.03657 0.84167 0.03449 0.84167 -0.00046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83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200" dirty="0" smtClean="0"/>
              <a:t>Rùa cứ chạy mãi và cuối cùng cũng đã rất gần đích...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89933" l="9268" r="100000">
                        <a14:foregroundMark x1="74634" y1="17450" x2="74634" y2="17450"/>
                        <a14:foregroundMark x1="78049" y1="26174" x2="78049" y2="26174"/>
                        <a14:foregroundMark x1="77561" y1="25503" x2="77561" y2="25503"/>
                        <a14:foregroundMark x1="85854" y1="16107" x2="85854" y2="16107"/>
                        <a14:foregroundMark x1="85854" y1="16107" x2="85854" y2="16107"/>
                        <a14:foregroundMark x1="75610" y1="14094" x2="75610" y2="14094"/>
                        <a14:foregroundMark x1="75610" y1="14094" x2="75610" y2="14094"/>
                        <a14:foregroundMark x1="76098" y1="20134" x2="76098" y2="20134"/>
                        <a14:foregroundMark x1="76098" y1="20134" x2="76098" y2="20134"/>
                        <a14:backgroundMark x1="32683" y1="82550" x2="35610" y2="82550"/>
                        <a14:backgroundMark x1="62439" y1="79866" x2="62439" y2="798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40481"/>
            <a:ext cx="3760153" cy="2743199"/>
          </a:xfrm>
        </p:spPr>
      </p:pic>
      <p:cxnSp>
        <p:nvCxnSpPr>
          <p:cNvPr id="5" name="Straight Connector 4"/>
          <p:cNvCxnSpPr/>
          <p:nvPr/>
        </p:nvCxnSpPr>
        <p:spPr>
          <a:xfrm>
            <a:off x="10922000" y="3362960"/>
            <a:ext cx="50800" cy="2814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934124" y="3759200"/>
            <a:ext cx="923330" cy="28244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vi-VN" sz="4800" b="1" dirty="0" smtClean="0"/>
              <a:t>ĐÍCH</a:t>
            </a:r>
            <a:endParaRPr lang="en-US" sz="4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44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4802" y="1937544"/>
            <a:ext cx="2162544" cy="22656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2652" y="1690688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90740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3.33333E-6 -0.03495 0.08867 -0.06203 0.19635 -0.06203 C 0.30742 -0.06203 0.39609 -0.03495 0.39609 -3.7037E-6 C 0.39609 0.03496 0.48476 0.06204 0.59583 0.06204 C 0.70351 0.06204 0.79231 0.03496 0.79231 -3.7037E-6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256</Words>
  <Application>Microsoft Office PowerPoint</Application>
  <PresentationFormat>Custom</PresentationFormat>
  <Paragraphs>27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PHÂN MÔN: KỂ CHUYỆN   RÙA VÀ THỎ</vt:lpstr>
      <vt:lpstr>GIỚI THIỆU NHÂN VẬT </vt:lpstr>
      <vt:lpstr>Ngày xưa, có một con thỏ rất kiêu ngạo, luôn nghĩ mình là nhất.</vt:lpstr>
      <vt:lpstr>Một hôm nọ, Thỏ gặp rùa và thấy rùa chạy chậm nên trêu Rùa ......</vt:lpstr>
      <vt:lpstr>Nghe Rùa nói rằng mình kiêu ngạo, Thỏ bực tức và thách đấu với Rùa.</vt:lpstr>
      <vt:lpstr>Thế là Rùa và Thỏ cùng chạy đua với nhau! Họ nhờ hai anh em sói làm trọng tài...</vt:lpstr>
      <vt:lpstr>Khi Thỏ đã chạy một đoạn dài, không thấy Rùa đâu, chú nghĩ còn lâu Rùa mới đuổi kịp nên quyết định nghỉ một lát....</vt:lpstr>
      <vt:lpstr>Vì trời rất mát mẻ và dễ chịu nên Thỏ ngủ thiếp đi. Trong lúc Thỏ còn đang say giấc ngủ thì Rùa đã đuổi kịp và vượt qua Thỏ.</vt:lpstr>
      <vt:lpstr>Rùa cứ chạy mãi và cuối cùng cũng đã rất gần đích...</vt:lpstr>
      <vt:lpstr>Đúng lúc ấy, Thỏ choàng tỉnh và phóng như bay đến đích...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KỂ CHUYỆN RÙA VÀ THỎ</dc:title>
  <dc:creator>Admin</dc:creator>
  <cp:lastModifiedBy>Intel</cp:lastModifiedBy>
  <cp:revision>27</cp:revision>
  <dcterms:created xsi:type="dcterms:W3CDTF">2018-09-26T13:10:19Z</dcterms:created>
  <dcterms:modified xsi:type="dcterms:W3CDTF">2019-04-25T02:07:36Z</dcterms:modified>
</cp:coreProperties>
</file>