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2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58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21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9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93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32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19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8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3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4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093B-773E-474B-8105-D966B114C1E4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91083"/>
            <a:ext cx="2528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025" y="1295400"/>
            <a:ext cx="7860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HỒ - THỜI GIAN 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150" y="2147179"/>
            <a:ext cx="2910998" cy="2910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008684"/>
            <a:ext cx="407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Dật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"/>
            <a:ext cx="85344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66800"/>
            <a:ext cx="23622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018309"/>
            <a:ext cx="25908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2" y="3609109"/>
            <a:ext cx="2870200" cy="287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819400"/>
            <a:ext cx="3170956" cy="2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71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724400" y="49357"/>
            <a:ext cx="3733800" cy="2057400"/>
          </a:xfrm>
          <a:prstGeom prst="cloudCallout">
            <a:avLst>
              <a:gd name="adj1" fmla="val -5338"/>
              <a:gd name="adj2" fmla="val 10712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38200" y="381000"/>
            <a:ext cx="3352800" cy="2057400"/>
          </a:xfrm>
          <a:prstGeom prst="cloudCallout">
            <a:avLst>
              <a:gd name="adj1" fmla="val -22486"/>
              <a:gd name="adj2" fmla="val 11839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72" y="4038600"/>
            <a:ext cx="3736168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733800"/>
            <a:ext cx="1733550" cy="264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880" y="2838450"/>
            <a:ext cx="237744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31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02778" y="76200"/>
            <a:ext cx="4095750" cy="2438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782" y="76200"/>
            <a:ext cx="4703618" cy="2438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5029200"/>
            <a:ext cx="5150427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0" y="2708564"/>
            <a:ext cx="3709555" cy="2362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18160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020669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Kim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7" y="4604219"/>
            <a:ext cx="424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623935"/>
            <a:ext cx="644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7" y="2108419"/>
            <a:ext cx="2438405" cy="2438405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94579" y="2061177"/>
            <a:ext cx="2988158" cy="2527250"/>
            <a:chOff x="2109" y="2251"/>
            <a:chExt cx="1542" cy="1602"/>
          </a:xfrm>
        </p:grpSpPr>
        <p:sp>
          <p:nvSpPr>
            <p:cNvPr id="11" name="Oval 6" descr="700-560623w"/>
            <p:cNvSpPr>
              <a:spLocks noChangeArrowheads="1"/>
            </p:cNvSpPr>
            <p:nvPr/>
          </p:nvSpPr>
          <p:spPr bwMode="auto">
            <a:xfrm>
              <a:off x="2109" y="2296"/>
              <a:ext cx="1542" cy="1542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835" y="2568"/>
              <a:ext cx="91" cy="545"/>
            </a:xfrm>
            <a:prstGeom prst="flowChartSor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472" y="3022"/>
              <a:ext cx="409" cy="91"/>
            </a:xfrm>
            <a:prstGeom prst="flowChartSor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699" y="2251"/>
              <a:ext cx="43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12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52" y="2387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34" y="2650"/>
              <a:ext cx="18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2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424" y="2886"/>
              <a:ext cx="18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3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334" y="3194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4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153" y="3421"/>
              <a:ext cx="18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744" y="3521"/>
              <a:ext cx="27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6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426" y="3421"/>
              <a:ext cx="18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7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199" y="3194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8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109" y="2886"/>
              <a:ext cx="22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9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154" y="2650"/>
              <a:ext cx="453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10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336" y="2387"/>
              <a:ext cx="40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11</a:t>
              </a: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2834" y="3022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74691" y="280244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745" y="3623935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897" y="5098150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319" y="4114800"/>
            <a:ext cx="2438405" cy="243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73" y="39052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4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81200"/>
            <a:ext cx="52705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856131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981200"/>
            <a:ext cx="4762500" cy="314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3552825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0151"/>
            <a:ext cx="5748166" cy="3505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304800"/>
            <a:ext cx="67818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1755090"/>
            <a:ext cx="6350000" cy="424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7380"/>
            <a:ext cx="6384638" cy="4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2880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2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20"/>
            <a:ext cx="9144000" cy="494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647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7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184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Cùng cô thực hành nhé!</vt:lpstr>
      <vt:lpstr>Xem tranh và tìm hiểu nào !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Admin's</dc:creator>
  <cp:lastModifiedBy>Intel</cp:lastModifiedBy>
  <cp:revision>12</cp:revision>
  <dcterms:created xsi:type="dcterms:W3CDTF">2018-08-23T06:23:09Z</dcterms:created>
  <dcterms:modified xsi:type="dcterms:W3CDTF">2019-04-25T02:03:58Z</dcterms:modified>
</cp:coreProperties>
</file>